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Roboto Slab Light"/>
      <p:regular r:id="rId15"/>
      <p:bold r:id="rId16"/>
    </p:embeddedFont>
    <p:embeddedFont>
      <p:font typeface="Livvic Light"/>
      <p:regular r:id="rId17"/>
      <p:bold r:id="rId18"/>
      <p:italic r:id="rId19"/>
      <p:boldItalic r:id="rId20"/>
    </p:embeddedFont>
    <p:embeddedFont>
      <p:font typeface="Fira Sans Extra Condensed Medium"/>
      <p:regular r:id="rId21"/>
      <p:bold r:id="rId22"/>
      <p:italic r:id="rId23"/>
      <p:boldItalic r:id="rId24"/>
    </p:embeddedFont>
    <p:embeddedFont>
      <p:font typeface="Livvic"/>
      <p:regular r:id="rId25"/>
      <p:bold r:id="rId26"/>
      <p:italic r:id="rId27"/>
      <p:boldItalic r:id="rId28"/>
    </p:embeddedFont>
    <p:embeddedFont>
      <p:font typeface="Redressed"/>
      <p:regular r:id="rId29"/>
    </p:embeddedFont>
    <p:embeddedFont>
      <p:font typeface="Livvic SemiBold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vvicLight-boldItalic.fntdata"/><Relationship Id="rId22" Type="http://schemas.openxmlformats.org/officeDocument/2006/relationships/font" Target="fonts/FiraSansExtraCondensedMedium-bold.fntdata"/><Relationship Id="rId21" Type="http://schemas.openxmlformats.org/officeDocument/2006/relationships/font" Target="fonts/FiraSansExtraCondensedMedium-regular.fntdata"/><Relationship Id="rId24" Type="http://schemas.openxmlformats.org/officeDocument/2006/relationships/font" Target="fonts/FiraSansExtraCondensedMedium-boldItalic.fntdata"/><Relationship Id="rId23" Type="http://schemas.openxmlformats.org/officeDocument/2006/relationships/font" Target="fonts/FiraSansExtraCondensedMedium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ivvic-bold.fntdata"/><Relationship Id="rId25" Type="http://schemas.openxmlformats.org/officeDocument/2006/relationships/font" Target="fonts/Livvic-regular.fntdata"/><Relationship Id="rId28" Type="http://schemas.openxmlformats.org/officeDocument/2006/relationships/font" Target="fonts/Livvic-boldItalic.fntdata"/><Relationship Id="rId27" Type="http://schemas.openxmlformats.org/officeDocument/2006/relationships/font" Target="fonts/Livvic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edresse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ivvicSemiBold-bold.fntdata"/><Relationship Id="rId30" Type="http://schemas.openxmlformats.org/officeDocument/2006/relationships/font" Target="fonts/LivvicSemiBold-regular.fntdata"/><Relationship Id="rId11" Type="http://schemas.openxmlformats.org/officeDocument/2006/relationships/slide" Target="slides/slide7.xml"/><Relationship Id="rId33" Type="http://schemas.openxmlformats.org/officeDocument/2006/relationships/font" Target="fonts/LivvicSemiBold-boldItalic.fntdata"/><Relationship Id="rId10" Type="http://schemas.openxmlformats.org/officeDocument/2006/relationships/slide" Target="slides/slide6.xml"/><Relationship Id="rId32" Type="http://schemas.openxmlformats.org/officeDocument/2006/relationships/font" Target="fonts/LivvicSemiBold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RobotoSlabLight-regular.fntdata"/><Relationship Id="rId14" Type="http://schemas.openxmlformats.org/officeDocument/2006/relationships/slide" Target="slides/slide10.xml"/><Relationship Id="rId17" Type="http://schemas.openxmlformats.org/officeDocument/2006/relationships/font" Target="fonts/LivvicLight-regular.fntdata"/><Relationship Id="rId16" Type="http://schemas.openxmlformats.org/officeDocument/2006/relationships/font" Target="fonts/RobotoSlabLight-bold.fntdata"/><Relationship Id="rId19" Type="http://schemas.openxmlformats.org/officeDocument/2006/relationships/font" Target="fonts/LivvicLight-italic.fntdata"/><Relationship Id="rId18" Type="http://schemas.openxmlformats.org/officeDocument/2006/relationships/font" Target="fonts/Livvic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244cc8daa9_1_1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1244cc8daa9_1_1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244cc8daa9_1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244cc8daa9_1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70c1df8b9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70c1df8b9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70c1df8b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70c1df8b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48ecb84b35_0_6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48ecb84b35_0_6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48ecb84b35_0_5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48ecb84b35_0_5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48ecb84b35_0_5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248ecb84b35_0_5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48ecb84b35_0_6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48ecb84b35_0_6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6bad27d065_0_2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6bad27d065_0_2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hasCustomPrompt="1" type="title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/>
          <p:nvPr>
            <p:ph idx="1" type="subTitle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39" name="Google Shape;39;p11"/>
          <p:cNvSpPr txBox="1"/>
          <p:nvPr>
            <p:ph idx="2" type="subTitle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0" name="Google Shape;40;p11"/>
          <p:cNvSpPr txBox="1"/>
          <p:nvPr>
            <p:ph hasCustomPrompt="1" idx="3" type="title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/>
          <p:nvPr>
            <p:ph hasCustomPrompt="1" idx="4" type="title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/>
          <p:nvPr>
            <p:ph idx="5" type="subTitle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12"/>
          <p:cNvSpPr txBox="1"/>
          <p:nvPr>
            <p:ph hasCustomPrompt="1" idx="2" type="title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/>
          <p:nvPr>
            <p:ph idx="3" type="ctrTitle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" name="Google Shape;47;p12"/>
          <p:cNvSpPr txBox="1"/>
          <p:nvPr>
            <p:ph hasCustomPrompt="1" idx="4" type="title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5" type="ctrTitle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" name="Google Shape;49;p12"/>
          <p:cNvSpPr txBox="1"/>
          <p:nvPr>
            <p:ph hasCustomPrompt="1" idx="6" type="title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/>
          <p:nvPr>
            <p:ph idx="7" type="ctrTitle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" name="Google Shape;51;p12"/>
          <p:cNvSpPr txBox="1"/>
          <p:nvPr>
            <p:ph hasCustomPrompt="1" idx="8" type="title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CUSTOM_17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3478575" y="3150475"/>
            <a:ext cx="4952100" cy="5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hasCustomPrompt="1" type="title"/>
          </p:nvPr>
        </p:nvSpPr>
        <p:spPr>
          <a:xfrm>
            <a:off x="3700003" y="1395125"/>
            <a:ext cx="4509300" cy="178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b="0"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2831550" y="2415825"/>
            <a:ext cx="34809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054600" y="3362775"/>
            <a:ext cx="30348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hasCustomPrompt="1" idx="2" type="title"/>
          </p:nvPr>
        </p:nvSpPr>
        <p:spPr>
          <a:xfrm>
            <a:off x="4027800" y="1255175"/>
            <a:ext cx="1088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6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022475" y="539500"/>
            <a:ext cx="44457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3022475" y="2271400"/>
            <a:ext cx="25905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hasCustomPrompt="1" idx="2" type="title"/>
          </p:nvPr>
        </p:nvSpPr>
        <p:spPr>
          <a:xfrm>
            <a:off x="1675850" y="910150"/>
            <a:ext cx="1088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6_1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661500" y="2439975"/>
            <a:ext cx="4323900" cy="8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6"/>
          <p:cNvSpPr txBox="1"/>
          <p:nvPr>
            <p:ph idx="1" type="subTitle"/>
          </p:nvPr>
        </p:nvSpPr>
        <p:spPr>
          <a:xfrm>
            <a:off x="1950725" y="3393325"/>
            <a:ext cx="30348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hasCustomPrompt="1" idx="2" type="title"/>
          </p:nvPr>
        </p:nvSpPr>
        <p:spPr>
          <a:xfrm>
            <a:off x="3897125" y="1224675"/>
            <a:ext cx="1088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15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4572000" y="2003675"/>
            <a:ext cx="34809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" name="Google Shape;69;p17"/>
          <p:cNvSpPr txBox="1"/>
          <p:nvPr>
            <p:ph idx="1" type="subTitle"/>
          </p:nvPr>
        </p:nvSpPr>
        <p:spPr>
          <a:xfrm>
            <a:off x="4572000" y="3735575"/>
            <a:ext cx="30348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hasCustomPrompt="1" idx="2" type="title"/>
          </p:nvPr>
        </p:nvSpPr>
        <p:spPr>
          <a:xfrm>
            <a:off x="4659075" y="882375"/>
            <a:ext cx="1088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713225" y="36225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1677925" y="362250"/>
            <a:ext cx="5788200" cy="11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ong list">
  <p:cSld name="CUSTOM_8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613325" y="1094051"/>
            <a:ext cx="7731000" cy="36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8269"/>
              </a:buClr>
              <a:buSzPts val="1100"/>
              <a:buFont typeface="Livvic Medium"/>
              <a:buAutoNum type="arabicPeriod"/>
              <a:defRPr sz="12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idx="1" type="subTitle"/>
          </p:nvPr>
        </p:nvSpPr>
        <p:spPr>
          <a:xfrm flipH="1">
            <a:off x="737525" y="1520500"/>
            <a:ext cx="4240800" cy="27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0" name="Google Shape;80;p21"/>
          <p:cNvSpPr txBox="1"/>
          <p:nvPr>
            <p:ph type="title"/>
          </p:nvPr>
        </p:nvSpPr>
        <p:spPr>
          <a:xfrm>
            <a:off x="737425" y="798531"/>
            <a:ext cx="30372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2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ctrTitle"/>
          </p:nvPr>
        </p:nvSpPr>
        <p:spPr>
          <a:xfrm>
            <a:off x="4432875" y="3109825"/>
            <a:ext cx="3997800" cy="98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3" name="Google Shape;83;p22"/>
          <p:cNvSpPr txBox="1"/>
          <p:nvPr>
            <p:ph idx="2" type="title"/>
          </p:nvPr>
        </p:nvSpPr>
        <p:spPr>
          <a:xfrm>
            <a:off x="4502475" y="1127775"/>
            <a:ext cx="3858600" cy="16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2_1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ctrTitle"/>
          </p:nvPr>
        </p:nvSpPr>
        <p:spPr>
          <a:xfrm>
            <a:off x="2300100" y="1099325"/>
            <a:ext cx="4543800" cy="35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6" name="Google Shape;86;p23"/>
          <p:cNvSpPr txBox="1"/>
          <p:nvPr>
            <p:ph idx="2" type="title"/>
          </p:nvPr>
        </p:nvSpPr>
        <p:spPr>
          <a:xfrm>
            <a:off x="1677900" y="362250"/>
            <a:ext cx="578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8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/>
          <p:nvPr>
            <p:ph idx="1" type="body"/>
          </p:nvPr>
        </p:nvSpPr>
        <p:spPr>
          <a:xfrm>
            <a:off x="605216" y="1211950"/>
            <a:ext cx="3435000" cy="32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2" type="body"/>
          </p:nvPr>
        </p:nvSpPr>
        <p:spPr>
          <a:xfrm>
            <a:off x="4882150" y="1195450"/>
            <a:ext cx="3435000" cy="33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 1">
  <p:cSld name="CUSTOM_8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idx="1" type="body"/>
          </p:nvPr>
        </p:nvSpPr>
        <p:spPr>
          <a:xfrm>
            <a:off x="605216" y="1211950"/>
            <a:ext cx="3435000" cy="32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2" type="body"/>
          </p:nvPr>
        </p:nvSpPr>
        <p:spPr>
          <a:xfrm>
            <a:off x="4882150" y="1195450"/>
            <a:ext cx="3435000" cy="18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94" name="Google Shape;94;p25"/>
          <p:cNvSpPr txBox="1"/>
          <p:nvPr>
            <p:ph type="ctrTitle"/>
          </p:nvPr>
        </p:nvSpPr>
        <p:spPr>
          <a:xfrm>
            <a:off x="713225" y="359450"/>
            <a:ext cx="77175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3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6"/>
          <p:cNvSpPr txBox="1"/>
          <p:nvPr>
            <p:ph idx="1" type="subTitle"/>
          </p:nvPr>
        </p:nvSpPr>
        <p:spPr>
          <a:xfrm>
            <a:off x="1852875" y="3411156"/>
            <a:ext cx="2559000" cy="9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97" name="Google Shape;97;p26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26"/>
          <p:cNvSpPr txBox="1"/>
          <p:nvPr>
            <p:ph idx="2" type="subTitle"/>
          </p:nvPr>
        </p:nvSpPr>
        <p:spPr>
          <a:xfrm>
            <a:off x="2373375" y="3033750"/>
            <a:ext cx="1518000" cy="37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99" name="Google Shape;99;p26"/>
          <p:cNvSpPr txBox="1"/>
          <p:nvPr>
            <p:ph idx="3" type="subTitle"/>
          </p:nvPr>
        </p:nvSpPr>
        <p:spPr>
          <a:xfrm>
            <a:off x="5254575" y="3033750"/>
            <a:ext cx="1514100" cy="37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100" name="Google Shape;100;p26"/>
          <p:cNvSpPr txBox="1"/>
          <p:nvPr>
            <p:ph idx="4" type="subTitle"/>
          </p:nvPr>
        </p:nvSpPr>
        <p:spPr>
          <a:xfrm>
            <a:off x="4732125" y="3411154"/>
            <a:ext cx="2559000" cy="9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3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27"/>
          <p:cNvSpPr txBox="1"/>
          <p:nvPr>
            <p:ph idx="1" type="subTitle"/>
          </p:nvPr>
        </p:nvSpPr>
        <p:spPr>
          <a:xfrm>
            <a:off x="5569825" y="2236751"/>
            <a:ext cx="20406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4" name="Google Shape;104;p27"/>
          <p:cNvSpPr txBox="1"/>
          <p:nvPr>
            <p:ph idx="2" type="subTitle"/>
          </p:nvPr>
        </p:nvSpPr>
        <p:spPr>
          <a:xfrm>
            <a:off x="5986663" y="1811481"/>
            <a:ext cx="1206900" cy="37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105" name="Google Shape;105;p27"/>
          <p:cNvSpPr txBox="1"/>
          <p:nvPr>
            <p:ph idx="3" type="subTitle"/>
          </p:nvPr>
        </p:nvSpPr>
        <p:spPr>
          <a:xfrm>
            <a:off x="1950138" y="1811481"/>
            <a:ext cx="1207500" cy="37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106" name="Google Shape;106;p27"/>
          <p:cNvSpPr txBox="1"/>
          <p:nvPr>
            <p:ph idx="4" type="subTitle"/>
          </p:nvPr>
        </p:nvSpPr>
        <p:spPr>
          <a:xfrm>
            <a:off x="1533588" y="2236751"/>
            <a:ext cx="20406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ctrTitle"/>
          </p:nvPr>
        </p:nvSpPr>
        <p:spPr>
          <a:xfrm>
            <a:off x="2954115" y="2616503"/>
            <a:ext cx="1225800" cy="2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9" name="Google Shape;109;p28"/>
          <p:cNvSpPr txBox="1"/>
          <p:nvPr>
            <p:ph idx="1" type="subTitle"/>
          </p:nvPr>
        </p:nvSpPr>
        <p:spPr>
          <a:xfrm>
            <a:off x="2617365" y="2787122"/>
            <a:ext cx="189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10" name="Google Shape;110;p28"/>
          <p:cNvSpPr txBox="1"/>
          <p:nvPr>
            <p:ph idx="2" type="ctrTitle"/>
          </p:nvPr>
        </p:nvSpPr>
        <p:spPr>
          <a:xfrm>
            <a:off x="6575123" y="2590403"/>
            <a:ext cx="1741800" cy="25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1" name="Google Shape;111;p28"/>
          <p:cNvSpPr txBox="1"/>
          <p:nvPr>
            <p:ph idx="3" type="subTitle"/>
          </p:nvPr>
        </p:nvSpPr>
        <p:spPr>
          <a:xfrm>
            <a:off x="6496373" y="2787122"/>
            <a:ext cx="18993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12" name="Google Shape;112;p28"/>
          <p:cNvSpPr txBox="1"/>
          <p:nvPr>
            <p:ph idx="4" type="ctrTitle"/>
          </p:nvPr>
        </p:nvSpPr>
        <p:spPr>
          <a:xfrm>
            <a:off x="809527" y="2616503"/>
            <a:ext cx="1819200" cy="2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3" name="Google Shape;113;p28"/>
          <p:cNvSpPr txBox="1"/>
          <p:nvPr>
            <p:ph idx="5" type="subTitle"/>
          </p:nvPr>
        </p:nvSpPr>
        <p:spPr>
          <a:xfrm>
            <a:off x="769552" y="2787122"/>
            <a:ext cx="189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14" name="Google Shape;114;p28"/>
          <p:cNvSpPr txBox="1"/>
          <p:nvPr>
            <p:ph idx="6" type="ctrTitle"/>
          </p:nvPr>
        </p:nvSpPr>
        <p:spPr>
          <a:xfrm>
            <a:off x="4723973" y="2590403"/>
            <a:ext cx="1475700" cy="25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5" name="Google Shape;115;p28"/>
          <p:cNvSpPr txBox="1"/>
          <p:nvPr>
            <p:ph idx="7" type="subTitle"/>
          </p:nvPr>
        </p:nvSpPr>
        <p:spPr>
          <a:xfrm>
            <a:off x="4512173" y="2787122"/>
            <a:ext cx="18993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16" name="Google Shape;116;p28"/>
          <p:cNvSpPr txBox="1"/>
          <p:nvPr>
            <p:ph idx="8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type="ctrTitle"/>
          </p:nvPr>
        </p:nvSpPr>
        <p:spPr>
          <a:xfrm>
            <a:off x="2271182" y="1479133"/>
            <a:ext cx="1726800" cy="55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9" name="Google Shape;119;p29"/>
          <p:cNvSpPr txBox="1"/>
          <p:nvPr>
            <p:ph idx="1" type="subTitle"/>
          </p:nvPr>
        </p:nvSpPr>
        <p:spPr>
          <a:xfrm>
            <a:off x="4380280" y="1479133"/>
            <a:ext cx="3570900" cy="5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2" type="ctrTitle"/>
          </p:nvPr>
        </p:nvSpPr>
        <p:spPr>
          <a:xfrm>
            <a:off x="1506000" y="359450"/>
            <a:ext cx="61320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" name="Google Shape;121;p29"/>
          <p:cNvSpPr txBox="1"/>
          <p:nvPr>
            <p:ph idx="3" type="ctrTitle"/>
          </p:nvPr>
        </p:nvSpPr>
        <p:spPr>
          <a:xfrm>
            <a:off x="2271182" y="2259895"/>
            <a:ext cx="1726800" cy="55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2" name="Google Shape;122;p29"/>
          <p:cNvSpPr txBox="1"/>
          <p:nvPr>
            <p:ph idx="4" type="subTitle"/>
          </p:nvPr>
        </p:nvSpPr>
        <p:spPr>
          <a:xfrm>
            <a:off x="4380280" y="2259895"/>
            <a:ext cx="3570900" cy="5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23" name="Google Shape;123;p29"/>
          <p:cNvSpPr txBox="1"/>
          <p:nvPr>
            <p:ph idx="5" type="ctrTitle"/>
          </p:nvPr>
        </p:nvSpPr>
        <p:spPr>
          <a:xfrm>
            <a:off x="2271182" y="3040658"/>
            <a:ext cx="1726800" cy="55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4" name="Google Shape;124;p29"/>
          <p:cNvSpPr txBox="1"/>
          <p:nvPr>
            <p:ph idx="6" type="subTitle"/>
          </p:nvPr>
        </p:nvSpPr>
        <p:spPr>
          <a:xfrm>
            <a:off x="4380280" y="3040658"/>
            <a:ext cx="3570900" cy="5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25" name="Google Shape;125;p29"/>
          <p:cNvSpPr txBox="1"/>
          <p:nvPr>
            <p:ph idx="7" type="ctrTitle"/>
          </p:nvPr>
        </p:nvSpPr>
        <p:spPr>
          <a:xfrm>
            <a:off x="2271182" y="3821420"/>
            <a:ext cx="1726800" cy="55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6" name="Google Shape;126;p29"/>
          <p:cNvSpPr txBox="1"/>
          <p:nvPr>
            <p:ph idx="8" type="subTitle"/>
          </p:nvPr>
        </p:nvSpPr>
        <p:spPr>
          <a:xfrm>
            <a:off x="4380280" y="3821420"/>
            <a:ext cx="3570900" cy="5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1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/>
          <p:nvPr>
            <p:ph type="ctrTitle"/>
          </p:nvPr>
        </p:nvSpPr>
        <p:spPr>
          <a:xfrm>
            <a:off x="713225" y="359450"/>
            <a:ext cx="7717500" cy="5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9" name="Google Shape;129;p30"/>
          <p:cNvSpPr txBox="1"/>
          <p:nvPr>
            <p:ph idx="2" type="ctrTitle"/>
          </p:nvPr>
        </p:nvSpPr>
        <p:spPr>
          <a:xfrm>
            <a:off x="3722561" y="1951425"/>
            <a:ext cx="1698600" cy="38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0" name="Google Shape;130;p30"/>
          <p:cNvSpPr txBox="1"/>
          <p:nvPr>
            <p:ph idx="1" type="subTitle"/>
          </p:nvPr>
        </p:nvSpPr>
        <p:spPr>
          <a:xfrm>
            <a:off x="3478787" y="2333309"/>
            <a:ext cx="21864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31" name="Google Shape;131;p30"/>
          <p:cNvSpPr txBox="1"/>
          <p:nvPr>
            <p:ph idx="3" type="ctrTitle"/>
          </p:nvPr>
        </p:nvSpPr>
        <p:spPr>
          <a:xfrm>
            <a:off x="1453188" y="1951425"/>
            <a:ext cx="1698600" cy="38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2" name="Google Shape;132;p30"/>
          <p:cNvSpPr txBox="1"/>
          <p:nvPr>
            <p:ph idx="4" type="subTitle"/>
          </p:nvPr>
        </p:nvSpPr>
        <p:spPr>
          <a:xfrm>
            <a:off x="1209425" y="2333309"/>
            <a:ext cx="21864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33" name="Google Shape;133;p30"/>
          <p:cNvSpPr txBox="1"/>
          <p:nvPr>
            <p:ph idx="5" type="ctrTitle"/>
          </p:nvPr>
        </p:nvSpPr>
        <p:spPr>
          <a:xfrm>
            <a:off x="5991935" y="1951425"/>
            <a:ext cx="1698600" cy="38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4" name="Google Shape;134;p30"/>
          <p:cNvSpPr txBox="1"/>
          <p:nvPr>
            <p:ph idx="6" type="subTitle"/>
          </p:nvPr>
        </p:nvSpPr>
        <p:spPr>
          <a:xfrm>
            <a:off x="5748150" y="2333306"/>
            <a:ext cx="21864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35" name="Google Shape;135;p30"/>
          <p:cNvSpPr txBox="1"/>
          <p:nvPr>
            <p:ph idx="7" type="ctrTitle"/>
          </p:nvPr>
        </p:nvSpPr>
        <p:spPr>
          <a:xfrm>
            <a:off x="4857248" y="3728625"/>
            <a:ext cx="1698600" cy="38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6" name="Google Shape;136;p30"/>
          <p:cNvSpPr txBox="1"/>
          <p:nvPr>
            <p:ph idx="8" type="subTitle"/>
          </p:nvPr>
        </p:nvSpPr>
        <p:spPr>
          <a:xfrm>
            <a:off x="4613469" y="4111063"/>
            <a:ext cx="2186400" cy="5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9" type="ctrTitle"/>
          </p:nvPr>
        </p:nvSpPr>
        <p:spPr>
          <a:xfrm>
            <a:off x="2587874" y="3728625"/>
            <a:ext cx="1698600" cy="38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8" name="Google Shape;138;p30"/>
          <p:cNvSpPr txBox="1"/>
          <p:nvPr>
            <p:ph idx="13" type="subTitle"/>
          </p:nvPr>
        </p:nvSpPr>
        <p:spPr>
          <a:xfrm>
            <a:off x="2344106" y="4111063"/>
            <a:ext cx="2186400" cy="5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idx="1" type="subTitle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5" name="Google Shape;15;p4"/>
          <p:cNvSpPr txBox="1"/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0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3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>
            <p:ph type="ctrTitle"/>
          </p:nvPr>
        </p:nvSpPr>
        <p:spPr>
          <a:xfrm>
            <a:off x="5684694" y="2223240"/>
            <a:ext cx="262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9pPr>
          </a:lstStyle>
          <a:p/>
        </p:txBody>
      </p:sp>
      <p:sp>
        <p:nvSpPr>
          <p:cNvPr id="141" name="Google Shape;141;p31"/>
          <p:cNvSpPr txBox="1"/>
          <p:nvPr>
            <p:ph idx="1" type="subTitle"/>
          </p:nvPr>
        </p:nvSpPr>
        <p:spPr>
          <a:xfrm>
            <a:off x="6112944" y="2676206"/>
            <a:ext cx="1770300" cy="14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42" name="Google Shape;142;p31"/>
          <p:cNvSpPr txBox="1"/>
          <p:nvPr>
            <p:ph idx="2" type="ctrTitle"/>
          </p:nvPr>
        </p:nvSpPr>
        <p:spPr>
          <a:xfrm>
            <a:off x="3252307" y="2223240"/>
            <a:ext cx="262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9pPr>
          </a:lstStyle>
          <a:p/>
        </p:txBody>
      </p:sp>
      <p:sp>
        <p:nvSpPr>
          <p:cNvPr id="143" name="Google Shape;143;p31"/>
          <p:cNvSpPr txBox="1"/>
          <p:nvPr>
            <p:ph idx="3" type="subTitle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44" name="Google Shape;144;p31"/>
          <p:cNvSpPr txBox="1"/>
          <p:nvPr>
            <p:ph idx="4" type="ctrTitle"/>
          </p:nvPr>
        </p:nvSpPr>
        <p:spPr>
          <a:xfrm>
            <a:off x="857374" y="2223250"/>
            <a:ext cx="2658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9pPr>
          </a:lstStyle>
          <a:p/>
        </p:txBody>
      </p:sp>
      <p:sp>
        <p:nvSpPr>
          <p:cNvPr id="145" name="Google Shape;145;p31"/>
          <p:cNvSpPr txBox="1"/>
          <p:nvPr>
            <p:ph idx="5" type="subTitle"/>
          </p:nvPr>
        </p:nvSpPr>
        <p:spPr>
          <a:xfrm>
            <a:off x="1394074" y="2676202"/>
            <a:ext cx="1585200" cy="14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46" name="Google Shape;146;p31"/>
          <p:cNvSpPr txBox="1"/>
          <p:nvPr>
            <p:ph idx="6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3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/>
          <p:nvPr>
            <p:ph type="ctrTitle"/>
          </p:nvPr>
        </p:nvSpPr>
        <p:spPr>
          <a:xfrm>
            <a:off x="1637060" y="1648700"/>
            <a:ext cx="16710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49" name="Google Shape;149;p32"/>
          <p:cNvSpPr txBox="1"/>
          <p:nvPr>
            <p:ph idx="1" type="subTitle"/>
          </p:nvPr>
        </p:nvSpPr>
        <p:spPr>
          <a:xfrm>
            <a:off x="1621010" y="2054350"/>
            <a:ext cx="17031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50" name="Google Shape;150;p32"/>
          <p:cNvSpPr txBox="1"/>
          <p:nvPr>
            <p:ph idx="2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1" name="Google Shape;151;p32"/>
          <p:cNvSpPr txBox="1"/>
          <p:nvPr>
            <p:ph idx="3" type="ctrTitle"/>
          </p:nvPr>
        </p:nvSpPr>
        <p:spPr>
          <a:xfrm>
            <a:off x="3736500" y="2959888"/>
            <a:ext cx="16710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52" name="Google Shape;152;p32"/>
          <p:cNvSpPr txBox="1"/>
          <p:nvPr>
            <p:ph idx="4" type="subTitle"/>
          </p:nvPr>
        </p:nvSpPr>
        <p:spPr>
          <a:xfrm>
            <a:off x="3720450" y="3365538"/>
            <a:ext cx="17031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5" type="ctrTitle"/>
          </p:nvPr>
        </p:nvSpPr>
        <p:spPr>
          <a:xfrm>
            <a:off x="5834740" y="1648725"/>
            <a:ext cx="16734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54" name="Google Shape;154;p32"/>
          <p:cNvSpPr txBox="1"/>
          <p:nvPr>
            <p:ph idx="6" type="subTitle"/>
          </p:nvPr>
        </p:nvSpPr>
        <p:spPr>
          <a:xfrm>
            <a:off x="5819888" y="2054338"/>
            <a:ext cx="17031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3_1_2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>
            <p:ph type="ctrTitle"/>
          </p:nvPr>
        </p:nvSpPr>
        <p:spPr>
          <a:xfrm>
            <a:off x="2264900" y="1433875"/>
            <a:ext cx="24852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57" name="Google Shape;157;p33"/>
          <p:cNvSpPr txBox="1"/>
          <p:nvPr>
            <p:ph idx="1" type="subTitle"/>
          </p:nvPr>
        </p:nvSpPr>
        <p:spPr>
          <a:xfrm>
            <a:off x="2264900" y="1839511"/>
            <a:ext cx="2485200" cy="5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58" name="Google Shape;158;p33"/>
          <p:cNvSpPr txBox="1"/>
          <p:nvPr>
            <p:ph idx="2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9" name="Google Shape;159;p33"/>
          <p:cNvSpPr txBox="1"/>
          <p:nvPr>
            <p:ph idx="3" type="ctrTitle"/>
          </p:nvPr>
        </p:nvSpPr>
        <p:spPr>
          <a:xfrm>
            <a:off x="2264900" y="2493622"/>
            <a:ext cx="24852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60" name="Google Shape;160;p33"/>
          <p:cNvSpPr txBox="1"/>
          <p:nvPr>
            <p:ph idx="4" type="subTitle"/>
          </p:nvPr>
        </p:nvSpPr>
        <p:spPr>
          <a:xfrm>
            <a:off x="2264900" y="2899243"/>
            <a:ext cx="2485200" cy="5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61" name="Google Shape;161;p33"/>
          <p:cNvSpPr txBox="1"/>
          <p:nvPr>
            <p:ph idx="5" type="ctrTitle"/>
          </p:nvPr>
        </p:nvSpPr>
        <p:spPr>
          <a:xfrm>
            <a:off x="2264900" y="3553370"/>
            <a:ext cx="24852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62" name="Google Shape;162;p33"/>
          <p:cNvSpPr txBox="1"/>
          <p:nvPr>
            <p:ph idx="6" type="subTitle"/>
          </p:nvPr>
        </p:nvSpPr>
        <p:spPr>
          <a:xfrm>
            <a:off x="2264900" y="3958975"/>
            <a:ext cx="2485200" cy="5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3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/>
          <p:nvPr>
            <p:ph type="ctrTitle"/>
          </p:nvPr>
        </p:nvSpPr>
        <p:spPr>
          <a:xfrm>
            <a:off x="1024096" y="1555625"/>
            <a:ext cx="2798700" cy="4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65" name="Google Shape;165;p34"/>
          <p:cNvSpPr txBox="1"/>
          <p:nvPr>
            <p:ph idx="1" type="subTitle"/>
          </p:nvPr>
        </p:nvSpPr>
        <p:spPr>
          <a:xfrm>
            <a:off x="1010596" y="1988825"/>
            <a:ext cx="2825700" cy="22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66" name="Google Shape;166;p34"/>
          <p:cNvSpPr txBox="1"/>
          <p:nvPr>
            <p:ph idx="2" type="ctrTitle"/>
          </p:nvPr>
        </p:nvSpPr>
        <p:spPr>
          <a:xfrm>
            <a:off x="1935550" y="359450"/>
            <a:ext cx="5273100" cy="5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7" name="Google Shape;167;p34"/>
          <p:cNvSpPr txBox="1"/>
          <p:nvPr>
            <p:ph idx="3" type="ctrTitle"/>
          </p:nvPr>
        </p:nvSpPr>
        <p:spPr>
          <a:xfrm>
            <a:off x="4294316" y="3032100"/>
            <a:ext cx="3858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68" name="Google Shape;168;p34"/>
          <p:cNvSpPr txBox="1"/>
          <p:nvPr>
            <p:ph idx="4" type="subTitle"/>
          </p:nvPr>
        </p:nvSpPr>
        <p:spPr>
          <a:xfrm>
            <a:off x="4294316" y="3437760"/>
            <a:ext cx="3858600" cy="70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69" name="Google Shape;169;p34"/>
          <p:cNvSpPr txBox="1"/>
          <p:nvPr>
            <p:ph idx="5" type="ctrTitle"/>
          </p:nvPr>
        </p:nvSpPr>
        <p:spPr>
          <a:xfrm>
            <a:off x="4294316" y="1610025"/>
            <a:ext cx="38586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9pPr>
          </a:lstStyle>
          <a:p/>
        </p:txBody>
      </p:sp>
      <p:sp>
        <p:nvSpPr>
          <p:cNvPr id="170" name="Google Shape;170;p34"/>
          <p:cNvSpPr txBox="1"/>
          <p:nvPr>
            <p:ph idx="6" type="subTitle"/>
          </p:nvPr>
        </p:nvSpPr>
        <p:spPr>
          <a:xfrm>
            <a:off x="4294316" y="2015650"/>
            <a:ext cx="3858600" cy="70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6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/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35"/>
          <p:cNvSpPr txBox="1"/>
          <p:nvPr>
            <p:ph idx="1" type="subTitle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74" name="Google Shape;174;p35"/>
          <p:cNvSpPr txBox="1"/>
          <p:nvPr>
            <p:ph idx="2" type="ctrTitle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5" name="Google Shape;175;p35"/>
          <p:cNvSpPr txBox="1"/>
          <p:nvPr>
            <p:ph idx="3" type="subTitle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76" name="Google Shape;176;p35"/>
          <p:cNvSpPr txBox="1"/>
          <p:nvPr>
            <p:ph idx="4" type="ctrTitle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7" name="Google Shape;177;p35"/>
          <p:cNvSpPr txBox="1"/>
          <p:nvPr>
            <p:ph idx="5" type="subTitle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78" name="Google Shape;178;p35"/>
          <p:cNvSpPr txBox="1"/>
          <p:nvPr>
            <p:ph idx="6" type="ctrTitle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" name="Google Shape;179;p35"/>
          <p:cNvSpPr txBox="1"/>
          <p:nvPr>
            <p:ph idx="7" type="subTitle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80" name="Google Shape;180;p35"/>
          <p:cNvSpPr txBox="1"/>
          <p:nvPr>
            <p:ph idx="8" type="ctrTitle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" name="Google Shape;181;p35"/>
          <p:cNvSpPr txBox="1"/>
          <p:nvPr>
            <p:ph idx="9" type="subTitle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82" name="Google Shape;182;p35"/>
          <p:cNvSpPr txBox="1"/>
          <p:nvPr>
            <p:ph idx="13" type="ctrTitle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3" name="Google Shape;183;p35"/>
          <p:cNvSpPr txBox="1"/>
          <p:nvPr>
            <p:ph idx="14" type="subTitle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84" name="Google Shape;184;p35"/>
          <p:cNvSpPr txBox="1"/>
          <p:nvPr>
            <p:ph idx="15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6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/>
          <p:nvPr>
            <p:ph type="ctrTitle"/>
          </p:nvPr>
        </p:nvSpPr>
        <p:spPr>
          <a:xfrm>
            <a:off x="844588" y="1444475"/>
            <a:ext cx="2385000" cy="3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7" name="Google Shape;187;p36"/>
          <p:cNvSpPr txBox="1"/>
          <p:nvPr>
            <p:ph idx="1" type="subTitle"/>
          </p:nvPr>
        </p:nvSpPr>
        <p:spPr>
          <a:xfrm>
            <a:off x="844588" y="1867150"/>
            <a:ext cx="23850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88" name="Google Shape;188;p36"/>
          <p:cNvSpPr txBox="1"/>
          <p:nvPr>
            <p:ph idx="2" type="ctrTitle"/>
          </p:nvPr>
        </p:nvSpPr>
        <p:spPr>
          <a:xfrm>
            <a:off x="913300" y="359450"/>
            <a:ext cx="47322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9" name="Google Shape;189;p36"/>
          <p:cNvSpPr txBox="1"/>
          <p:nvPr>
            <p:ph idx="3" type="ctrTitle"/>
          </p:nvPr>
        </p:nvSpPr>
        <p:spPr>
          <a:xfrm>
            <a:off x="844588" y="2535375"/>
            <a:ext cx="2385000" cy="3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0" name="Google Shape;190;p36"/>
          <p:cNvSpPr txBox="1"/>
          <p:nvPr>
            <p:ph idx="4" type="subTitle"/>
          </p:nvPr>
        </p:nvSpPr>
        <p:spPr>
          <a:xfrm>
            <a:off x="844588" y="2958050"/>
            <a:ext cx="23850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91" name="Google Shape;191;p36"/>
          <p:cNvSpPr txBox="1"/>
          <p:nvPr>
            <p:ph idx="5" type="ctrTitle"/>
          </p:nvPr>
        </p:nvSpPr>
        <p:spPr>
          <a:xfrm>
            <a:off x="844588" y="3626275"/>
            <a:ext cx="2385000" cy="3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2" name="Google Shape;192;p36"/>
          <p:cNvSpPr txBox="1"/>
          <p:nvPr>
            <p:ph idx="6" type="subTitle"/>
          </p:nvPr>
        </p:nvSpPr>
        <p:spPr>
          <a:xfrm>
            <a:off x="844588" y="4048950"/>
            <a:ext cx="23850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93" name="Google Shape;193;p36"/>
          <p:cNvSpPr txBox="1"/>
          <p:nvPr>
            <p:ph idx="7" type="ctrTitle"/>
          </p:nvPr>
        </p:nvSpPr>
        <p:spPr>
          <a:xfrm>
            <a:off x="3405413" y="1444463"/>
            <a:ext cx="2385000" cy="3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36"/>
          <p:cNvSpPr txBox="1"/>
          <p:nvPr>
            <p:ph idx="8" type="subTitle"/>
          </p:nvPr>
        </p:nvSpPr>
        <p:spPr>
          <a:xfrm>
            <a:off x="3405413" y="1867138"/>
            <a:ext cx="23850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95" name="Google Shape;195;p36"/>
          <p:cNvSpPr txBox="1"/>
          <p:nvPr>
            <p:ph idx="9" type="ctrTitle"/>
          </p:nvPr>
        </p:nvSpPr>
        <p:spPr>
          <a:xfrm>
            <a:off x="3405413" y="2535362"/>
            <a:ext cx="2385000" cy="3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36"/>
          <p:cNvSpPr txBox="1"/>
          <p:nvPr>
            <p:ph idx="13" type="subTitle"/>
          </p:nvPr>
        </p:nvSpPr>
        <p:spPr>
          <a:xfrm>
            <a:off x="3405413" y="2958038"/>
            <a:ext cx="23850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97" name="Google Shape;197;p36"/>
          <p:cNvSpPr txBox="1"/>
          <p:nvPr>
            <p:ph idx="14" type="ctrTitle"/>
          </p:nvPr>
        </p:nvSpPr>
        <p:spPr>
          <a:xfrm>
            <a:off x="3405413" y="3626262"/>
            <a:ext cx="2385000" cy="3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8" name="Google Shape;198;p36"/>
          <p:cNvSpPr txBox="1"/>
          <p:nvPr>
            <p:ph idx="15" type="subTitle"/>
          </p:nvPr>
        </p:nvSpPr>
        <p:spPr>
          <a:xfrm>
            <a:off x="3405413" y="4048938"/>
            <a:ext cx="23850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eight columns">
  <p:cSld name="CUSTOM_1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>
            <p:ph type="ctrTitle"/>
          </p:nvPr>
        </p:nvSpPr>
        <p:spPr>
          <a:xfrm>
            <a:off x="2847745" y="1328524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1" name="Google Shape;201;p37"/>
          <p:cNvSpPr txBox="1"/>
          <p:nvPr>
            <p:ph idx="1" type="subTitle"/>
          </p:nvPr>
        </p:nvSpPr>
        <p:spPr>
          <a:xfrm>
            <a:off x="2635944" y="1749855"/>
            <a:ext cx="1899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02" name="Google Shape;202;p37"/>
          <p:cNvSpPr txBox="1"/>
          <p:nvPr>
            <p:ph idx="2" type="ctrTitle"/>
          </p:nvPr>
        </p:nvSpPr>
        <p:spPr>
          <a:xfrm>
            <a:off x="6791000" y="1328524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3" name="Google Shape;203;p37"/>
          <p:cNvSpPr txBox="1"/>
          <p:nvPr>
            <p:ph idx="3" type="subTitle"/>
          </p:nvPr>
        </p:nvSpPr>
        <p:spPr>
          <a:xfrm>
            <a:off x="6579200" y="1749853"/>
            <a:ext cx="1899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04" name="Google Shape;204;p37"/>
          <p:cNvSpPr txBox="1"/>
          <p:nvPr>
            <p:ph idx="4" type="ctrTitle"/>
          </p:nvPr>
        </p:nvSpPr>
        <p:spPr>
          <a:xfrm>
            <a:off x="876125" y="1328524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5" name="Google Shape;205;p37"/>
          <p:cNvSpPr txBox="1"/>
          <p:nvPr>
            <p:ph idx="5" type="subTitle"/>
          </p:nvPr>
        </p:nvSpPr>
        <p:spPr>
          <a:xfrm>
            <a:off x="664325" y="1749855"/>
            <a:ext cx="1899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06" name="Google Shape;206;p37"/>
          <p:cNvSpPr txBox="1"/>
          <p:nvPr>
            <p:ph idx="6" type="ctrTitle"/>
          </p:nvPr>
        </p:nvSpPr>
        <p:spPr>
          <a:xfrm>
            <a:off x="4819388" y="1328524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7" name="Google Shape;207;p37"/>
          <p:cNvSpPr txBox="1"/>
          <p:nvPr>
            <p:ph idx="7" type="subTitle"/>
          </p:nvPr>
        </p:nvSpPr>
        <p:spPr>
          <a:xfrm>
            <a:off x="4607586" y="1749853"/>
            <a:ext cx="1899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08" name="Google Shape;208;p37"/>
          <p:cNvSpPr txBox="1"/>
          <p:nvPr>
            <p:ph idx="8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9" name="Google Shape;209;p37"/>
          <p:cNvSpPr txBox="1"/>
          <p:nvPr>
            <p:ph idx="9" type="ctrTitle"/>
          </p:nvPr>
        </p:nvSpPr>
        <p:spPr>
          <a:xfrm>
            <a:off x="2849138" y="2377648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0" name="Google Shape;210;p37"/>
          <p:cNvSpPr txBox="1"/>
          <p:nvPr>
            <p:ph idx="13" type="subTitle"/>
          </p:nvPr>
        </p:nvSpPr>
        <p:spPr>
          <a:xfrm>
            <a:off x="2637338" y="2798980"/>
            <a:ext cx="1899300" cy="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11" name="Google Shape;211;p37"/>
          <p:cNvSpPr txBox="1"/>
          <p:nvPr>
            <p:ph idx="14" type="ctrTitle"/>
          </p:nvPr>
        </p:nvSpPr>
        <p:spPr>
          <a:xfrm>
            <a:off x="6792380" y="2377648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2" name="Google Shape;212;p37"/>
          <p:cNvSpPr txBox="1"/>
          <p:nvPr>
            <p:ph idx="15" type="subTitle"/>
          </p:nvPr>
        </p:nvSpPr>
        <p:spPr>
          <a:xfrm>
            <a:off x="6580581" y="2798978"/>
            <a:ext cx="1899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13" name="Google Shape;213;p37"/>
          <p:cNvSpPr txBox="1"/>
          <p:nvPr>
            <p:ph idx="16" type="ctrTitle"/>
          </p:nvPr>
        </p:nvSpPr>
        <p:spPr>
          <a:xfrm>
            <a:off x="877525" y="2377648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4" name="Google Shape;214;p37"/>
          <p:cNvSpPr txBox="1"/>
          <p:nvPr>
            <p:ph idx="17" type="subTitle"/>
          </p:nvPr>
        </p:nvSpPr>
        <p:spPr>
          <a:xfrm>
            <a:off x="665725" y="2798980"/>
            <a:ext cx="1899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15" name="Google Shape;215;p37"/>
          <p:cNvSpPr txBox="1"/>
          <p:nvPr>
            <p:ph idx="18" type="ctrTitle"/>
          </p:nvPr>
        </p:nvSpPr>
        <p:spPr>
          <a:xfrm>
            <a:off x="4820775" y="2377648"/>
            <a:ext cx="1475700" cy="4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6" name="Google Shape;216;p37"/>
          <p:cNvSpPr txBox="1"/>
          <p:nvPr>
            <p:ph idx="19" type="subTitle"/>
          </p:nvPr>
        </p:nvSpPr>
        <p:spPr>
          <a:xfrm>
            <a:off x="4608973" y="2798978"/>
            <a:ext cx="1899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4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/>
          <p:nvPr>
            <p:ph type="title"/>
          </p:nvPr>
        </p:nvSpPr>
        <p:spPr>
          <a:xfrm>
            <a:off x="1954500" y="362250"/>
            <a:ext cx="523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19" name="Google Shape;219;p38"/>
          <p:cNvSpPr txBox="1"/>
          <p:nvPr>
            <p:ph hasCustomPrompt="1" idx="2" type="title"/>
          </p:nvPr>
        </p:nvSpPr>
        <p:spPr>
          <a:xfrm>
            <a:off x="1279887" y="1475600"/>
            <a:ext cx="1365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38"/>
          <p:cNvSpPr txBox="1"/>
          <p:nvPr>
            <p:ph idx="1" type="subTitle"/>
          </p:nvPr>
        </p:nvSpPr>
        <p:spPr>
          <a:xfrm>
            <a:off x="1025187" y="2284755"/>
            <a:ext cx="1874400" cy="53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21" name="Google Shape;221;p38"/>
          <p:cNvSpPr txBox="1"/>
          <p:nvPr>
            <p:ph idx="3" type="subTitle"/>
          </p:nvPr>
        </p:nvSpPr>
        <p:spPr>
          <a:xfrm>
            <a:off x="1279887" y="1994028"/>
            <a:ext cx="1365000" cy="2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22" name="Google Shape;222;p38"/>
          <p:cNvSpPr txBox="1"/>
          <p:nvPr>
            <p:ph hasCustomPrompt="1" idx="4" type="title"/>
          </p:nvPr>
        </p:nvSpPr>
        <p:spPr>
          <a:xfrm>
            <a:off x="1279887" y="3049220"/>
            <a:ext cx="1365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38"/>
          <p:cNvSpPr txBox="1"/>
          <p:nvPr>
            <p:ph idx="5" type="subTitle"/>
          </p:nvPr>
        </p:nvSpPr>
        <p:spPr>
          <a:xfrm>
            <a:off x="1025187" y="3858375"/>
            <a:ext cx="1874400" cy="53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6" type="subTitle"/>
          </p:nvPr>
        </p:nvSpPr>
        <p:spPr>
          <a:xfrm>
            <a:off x="1279887" y="3567647"/>
            <a:ext cx="1365000" cy="2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25" name="Google Shape;225;p38"/>
          <p:cNvSpPr txBox="1"/>
          <p:nvPr>
            <p:ph hasCustomPrompt="1" idx="7" type="title"/>
          </p:nvPr>
        </p:nvSpPr>
        <p:spPr>
          <a:xfrm>
            <a:off x="6499109" y="1475600"/>
            <a:ext cx="1365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38"/>
          <p:cNvSpPr txBox="1"/>
          <p:nvPr>
            <p:ph idx="8" type="subTitle"/>
          </p:nvPr>
        </p:nvSpPr>
        <p:spPr>
          <a:xfrm>
            <a:off x="6244409" y="2284756"/>
            <a:ext cx="1874400" cy="53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27" name="Google Shape;227;p38"/>
          <p:cNvSpPr txBox="1"/>
          <p:nvPr>
            <p:ph idx="9" type="subTitle"/>
          </p:nvPr>
        </p:nvSpPr>
        <p:spPr>
          <a:xfrm>
            <a:off x="6499109" y="1994028"/>
            <a:ext cx="1365000" cy="2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28" name="Google Shape;228;p38"/>
          <p:cNvSpPr txBox="1"/>
          <p:nvPr>
            <p:ph hasCustomPrompt="1" idx="13" type="title"/>
          </p:nvPr>
        </p:nvSpPr>
        <p:spPr>
          <a:xfrm>
            <a:off x="6499109" y="3049221"/>
            <a:ext cx="13650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38"/>
          <p:cNvSpPr txBox="1"/>
          <p:nvPr>
            <p:ph idx="14" type="subTitle"/>
          </p:nvPr>
        </p:nvSpPr>
        <p:spPr>
          <a:xfrm>
            <a:off x="6244409" y="3858377"/>
            <a:ext cx="1874400" cy="53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30" name="Google Shape;230;p38"/>
          <p:cNvSpPr txBox="1"/>
          <p:nvPr>
            <p:ph idx="15" type="subTitle"/>
          </p:nvPr>
        </p:nvSpPr>
        <p:spPr>
          <a:xfrm>
            <a:off x="6499109" y="3567648"/>
            <a:ext cx="1365000" cy="2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4_1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hasCustomPrompt="1" type="title"/>
          </p:nvPr>
        </p:nvSpPr>
        <p:spPr>
          <a:xfrm>
            <a:off x="3064063" y="2071812"/>
            <a:ext cx="1536000" cy="89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39"/>
          <p:cNvSpPr txBox="1"/>
          <p:nvPr>
            <p:ph idx="1" type="subTitle"/>
          </p:nvPr>
        </p:nvSpPr>
        <p:spPr>
          <a:xfrm>
            <a:off x="4877263" y="2647636"/>
            <a:ext cx="3244500" cy="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34" name="Google Shape;234;p39"/>
          <p:cNvSpPr txBox="1"/>
          <p:nvPr>
            <p:ph idx="2" type="subTitle"/>
          </p:nvPr>
        </p:nvSpPr>
        <p:spPr>
          <a:xfrm>
            <a:off x="4877263" y="1290085"/>
            <a:ext cx="3244500" cy="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35" name="Google Shape;235;p39"/>
          <p:cNvSpPr txBox="1"/>
          <p:nvPr>
            <p:ph hasCustomPrompt="1" idx="3" type="title"/>
          </p:nvPr>
        </p:nvSpPr>
        <p:spPr>
          <a:xfrm>
            <a:off x="3064063" y="714288"/>
            <a:ext cx="1536000" cy="89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39"/>
          <p:cNvSpPr txBox="1"/>
          <p:nvPr>
            <p:ph hasCustomPrompt="1" idx="4" type="title"/>
          </p:nvPr>
        </p:nvSpPr>
        <p:spPr>
          <a:xfrm>
            <a:off x="3064063" y="3456838"/>
            <a:ext cx="1536000" cy="89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39"/>
          <p:cNvSpPr txBox="1"/>
          <p:nvPr>
            <p:ph idx="5" type="subTitle"/>
          </p:nvPr>
        </p:nvSpPr>
        <p:spPr>
          <a:xfrm>
            <a:off x="4877263" y="4032613"/>
            <a:ext cx="3244500" cy="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238" name="Google Shape;238;p39"/>
          <p:cNvSpPr txBox="1"/>
          <p:nvPr>
            <p:ph idx="6" type="subTitle"/>
          </p:nvPr>
        </p:nvSpPr>
        <p:spPr>
          <a:xfrm>
            <a:off x="4877263" y="790413"/>
            <a:ext cx="3244500" cy="4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39" name="Google Shape;239;p39"/>
          <p:cNvSpPr txBox="1"/>
          <p:nvPr>
            <p:ph idx="7" type="subTitle"/>
          </p:nvPr>
        </p:nvSpPr>
        <p:spPr>
          <a:xfrm>
            <a:off x="4877263" y="3532946"/>
            <a:ext cx="3244500" cy="4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40" name="Google Shape;240;p39"/>
          <p:cNvSpPr txBox="1"/>
          <p:nvPr>
            <p:ph idx="8" type="subTitle"/>
          </p:nvPr>
        </p:nvSpPr>
        <p:spPr>
          <a:xfrm>
            <a:off x="4877263" y="2147968"/>
            <a:ext cx="3244500" cy="4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grpSp>
        <p:nvGrpSpPr>
          <p:cNvPr id="241" name="Google Shape;241;p39"/>
          <p:cNvGrpSpPr/>
          <p:nvPr/>
        </p:nvGrpSpPr>
        <p:grpSpPr>
          <a:xfrm>
            <a:off x="559239" y="399869"/>
            <a:ext cx="8025522" cy="4343762"/>
            <a:chOff x="559239" y="399869"/>
            <a:chExt cx="8025522" cy="4343762"/>
          </a:xfrm>
        </p:grpSpPr>
        <p:grpSp>
          <p:nvGrpSpPr>
            <p:cNvPr id="242" name="Google Shape;242;p39"/>
            <p:cNvGrpSpPr/>
            <p:nvPr/>
          </p:nvGrpSpPr>
          <p:grpSpPr>
            <a:xfrm>
              <a:off x="559239" y="399869"/>
              <a:ext cx="8025522" cy="4343762"/>
              <a:chOff x="670921" y="199600"/>
              <a:chExt cx="8025522" cy="4343762"/>
            </a:xfrm>
          </p:grpSpPr>
          <p:sp>
            <p:nvSpPr>
              <p:cNvPr id="243" name="Google Shape;243;p39"/>
              <p:cNvSpPr/>
              <p:nvPr/>
            </p:nvSpPr>
            <p:spPr>
              <a:xfrm>
                <a:off x="670921" y="199600"/>
                <a:ext cx="8025522" cy="4343762"/>
              </a:xfrm>
              <a:custGeom>
                <a:rect b="b" l="l" r="r" t="t"/>
                <a:pathLst>
                  <a:path extrusionOk="0" h="36086" w="69927">
                    <a:moveTo>
                      <a:pt x="222" y="206"/>
                    </a:moveTo>
                    <a:lnTo>
                      <a:pt x="56543" y="255"/>
                    </a:lnTo>
                    <a:lnTo>
                      <a:pt x="69665" y="268"/>
                    </a:lnTo>
                    <a:cubicBezTo>
                      <a:pt x="69661" y="5585"/>
                      <a:pt x="69657" y="10907"/>
                      <a:pt x="69653" y="16229"/>
                    </a:cubicBezTo>
                    <a:cubicBezTo>
                      <a:pt x="69649" y="22249"/>
                      <a:pt x="69632" y="28145"/>
                      <a:pt x="69706" y="33553"/>
                    </a:cubicBezTo>
                    <a:cubicBezTo>
                      <a:pt x="69724" y="34904"/>
                      <a:pt x="69753" y="35641"/>
                      <a:pt x="69784" y="35863"/>
                    </a:cubicBezTo>
                    <a:lnTo>
                      <a:pt x="69784" y="35863"/>
                    </a:lnTo>
                    <a:cubicBezTo>
                      <a:pt x="69729" y="35857"/>
                      <a:pt x="69545" y="35851"/>
                      <a:pt x="69300" y="35851"/>
                    </a:cubicBezTo>
                    <a:lnTo>
                      <a:pt x="34714" y="35880"/>
                    </a:lnTo>
                    <a:lnTo>
                      <a:pt x="201" y="35880"/>
                    </a:lnTo>
                    <a:cubicBezTo>
                      <a:pt x="209" y="24058"/>
                      <a:pt x="213" y="12216"/>
                      <a:pt x="222" y="346"/>
                    </a:cubicBezTo>
                    <a:lnTo>
                      <a:pt x="222" y="206"/>
                    </a:lnTo>
                    <a:close/>
                    <a:moveTo>
                      <a:pt x="17" y="1"/>
                    </a:moveTo>
                    <a:lnTo>
                      <a:pt x="17" y="8737"/>
                    </a:lnTo>
                    <a:cubicBezTo>
                      <a:pt x="12" y="17579"/>
                      <a:pt x="4" y="26775"/>
                      <a:pt x="0" y="36081"/>
                    </a:cubicBezTo>
                    <a:lnTo>
                      <a:pt x="18030" y="36085"/>
                    </a:lnTo>
                    <a:lnTo>
                      <a:pt x="35809" y="36065"/>
                    </a:lnTo>
                    <a:cubicBezTo>
                      <a:pt x="47540" y="36036"/>
                      <a:pt x="58960" y="35983"/>
                      <a:pt x="69550" y="35876"/>
                    </a:cubicBezTo>
                    <a:cubicBezTo>
                      <a:pt x="69680" y="35875"/>
                      <a:pt x="69755" y="35872"/>
                      <a:pt x="69785" y="35869"/>
                    </a:cubicBezTo>
                    <a:lnTo>
                      <a:pt x="69785" y="35869"/>
                    </a:lnTo>
                    <a:cubicBezTo>
                      <a:pt x="69792" y="35913"/>
                      <a:pt x="69798" y="35935"/>
                      <a:pt x="69805" y="35935"/>
                    </a:cubicBezTo>
                    <a:cubicBezTo>
                      <a:pt x="69865" y="35935"/>
                      <a:pt x="69926" y="34067"/>
                      <a:pt x="69924" y="31046"/>
                    </a:cubicBezTo>
                    <a:cubicBezTo>
                      <a:pt x="69924" y="20706"/>
                      <a:pt x="69924" y="10362"/>
                      <a:pt x="69920" y="1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5D3D1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39"/>
              <p:cNvSpPr/>
              <p:nvPr/>
            </p:nvSpPr>
            <p:spPr>
              <a:xfrm>
                <a:off x="868378" y="368381"/>
                <a:ext cx="7630609" cy="4006178"/>
              </a:xfrm>
              <a:custGeom>
                <a:rect b="b" l="l" r="r" t="t"/>
                <a:pathLst>
                  <a:path extrusionOk="0" h="36086" w="69927">
                    <a:moveTo>
                      <a:pt x="222" y="206"/>
                    </a:moveTo>
                    <a:lnTo>
                      <a:pt x="56543" y="255"/>
                    </a:lnTo>
                    <a:lnTo>
                      <a:pt x="69665" y="268"/>
                    </a:lnTo>
                    <a:cubicBezTo>
                      <a:pt x="69661" y="5585"/>
                      <a:pt x="69657" y="10907"/>
                      <a:pt x="69653" y="16229"/>
                    </a:cubicBezTo>
                    <a:cubicBezTo>
                      <a:pt x="69649" y="22249"/>
                      <a:pt x="69632" y="28145"/>
                      <a:pt x="69706" y="33553"/>
                    </a:cubicBezTo>
                    <a:cubicBezTo>
                      <a:pt x="69724" y="34904"/>
                      <a:pt x="69753" y="35641"/>
                      <a:pt x="69784" y="35863"/>
                    </a:cubicBezTo>
                    <a:lnTo>
                      <a:pt x="69784" y="35863"/>
                    </a:lnTo>
                    <a:cubicBezTo>
                      <a:pt x="69729" y="35857"/>
                      <a:pt x="69545" y="35851"/>
                      <a:pt x="69300" y="35851"/>
                    </a:cubicBezTo>
                    <a:lnTo>
                      <a:pt x="34714" y="35880"/>
                    </a:lnTo>
                    <a:lnTo>
                      <a:pt x="201" y="35880"/>
                    </a:lnTo>
                    <a:cubicBezTo>
                      <a:pt x="209" y="24058"/>
                      <a:pt x="213" y="12216"/>
                      <a:pt x="222" y="346"/>
                    </a:cubicBezTo>
                    <a:lnTo>
                      <a:pt x="222" y="206"/>
                    </a:lnTo>
                    <a:close/>
                    <a:moveTo>
                      <a:pt x="17" y="1"/>
                    </a:moveTo>
                    <a:lnTo>
                      <a:pt x="17" y="8737"/>
                    </a:lnTo>
                    <a:cubicBezTo>
                      <a:pt x="12" y="17579"/>
                      <a:pt x="4" y="26775"/>
                      <a:pt x="0" y="36081"/>
                    </a:cubicBezTo>
                    <a:lnTo>
                      <a:pt x="18030" y="36085"/>
                    </a:lnTo>
                    <a:lnTo>
                      <a:pt x="35809" y="36065"/>
                    </a:lnTo>
                    <a:cubicBezTo>
                      <a:pt x="47540" y="36036"/>
                      <a:pt x="58960" y="35983"/>
                      <a:pt x="69550" y="35876"/>
                    </a:cubicBezTo>
                    <a:cubicBezTo>
                      <a:pt x="69680" y="35875"/>
                      <a:pt x="69755" y="35872"/>
                      <a:pt x="69785" y="35869"/>
                    </a:cubicBezTo>
                    <a:lnTo>
                      <a:pt x="69785" y="35869"/>
                    </a:lnTo>
                    <a:cubicBezTo>
                      <a:pt x="69792" y="35913"/>
                      <a:pt x="69798" y="35935"/>
                      <a:pt x="69805" y="35935"/>
                    </a:cubicBezTo>
                    <a:cubicBezTo>
                      <a:pt x="69865" y="35935"/>
                      <a:pt x="69926" y="34067"/>
                      <a:pt x="69924" y="31046"/>
                    </a:cubicBezTo>
                    <a:cubicBezTo>
                      <a:pt x="69924" y="20706"/>
                      <a:pt x="69924" y="10362"/>
                      <a:pt x="69920" y="1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5D3D1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5" name="Google Shape;245;p39"/>
            <p:cNvGrpSpPr/>
            <p:nvPr/>
          </p:nvGrpSpPr>
          <p:grpSpPr>
            <a:xfrm>
              <a:off x="8346195" y="4281845"/>
              <a:ext cx="237862" cy="415631"/>
              <a:chOff x="-869048" y="790436"/>
              <a:chExt cx="160881" cy="281117"/>
            </a:xfrm>
          </p:grpSpPr>
          <p:sp>
            <p:nvSpPr>
              <p:cNvPr id="246" name="Google Shape;246;p39"/>
              <p:cNvSpPr/>
              <p:nvPr/>
            </p:nvSpPr>
            <p:spPr>
              <a:xfrm>
                <a:off x="-823989" y="926857"/>
                <a:ext cx="15372" cy="7712"/>
              </a:xfrm>
              <a:custGeom>
                <a:rect b="b" l="l" r="r" t="t"/>
                <a:pathLst>
                  <a:path extrusionOk="0" h="151" w="189">
                    <a:moveTo>
                      <a:pt x="42" y="1"/>
                    </a:moveTo>
                    <a:cubicBezTo>
                      <a:pt x="32" y="1"/>
                      <a:pt x="23" y="7"/>
                      <a:pt x="12" y="26"/>
                    </a:cubicBezTo>
                    <a:cubicBezTo>
                      <a:pt x="8" y="42"/>
                      <a:pt x="4" y="55"/>
                      <a:pt x="0" y="71"/>
                    </a:cubicBezTo>
                    <a:cubicBezTo>
                      <a:pt x="9" y="121"/>
                      <a:pt x="18" y="150"/>
                      <a:pt x="28" y="150"/>
                    </a:cubicBezTo>
                    <a:cubicBezTo>
                      <a:pt x="32" y="150"/>
                      <a:pt x="37" y="146"/>
                      <a:pt x="41" y="137"/>
                    </a:cubicBezTo>
                    <a:cubicBezTo>
                      <a:pt x="50" y="120"/>
                      <a:pt x="57" y="110"/>
                      <a:pt x="64" y="110"/>
                    </a:cubicBezTo>
                    <a:cubicBezTo>
                      <a:pt x="71" y="110"/>
                      <a:pt x="78" y="119"/>
                      <a:pt x="86" y="137"/>
                    </a:cubicBezTo>
                    <a:cubicBezTo>
                      <a:pt x="90" y="146"/>
                      <a:pt x="95" y="151"/>
                      <a:pt x="100" y="151"/>
                    </a:cubicBezTo>
                    <a:cubicBezTo>
                      <a:pt x="105" y="151"/>
                      <a:pt x="111" y="145"/>
                      <a:pt x="115" y="137"/>
                    </a:cubicBezTo>
                    <a:cubicBezTo>
                      <a:pt x="122" y="127"/>
                      <a:pt x="130" y="119"/>
                      <a:pt x="139" y="119"/>
                    </a:cubicBezTo>
                    <a:cubicBezTo>
                      <a:pt x="146" y="119"/>
                      <a:pt x="153" y="124"/>
                      <a:pt x="160" y="137"/>
                    </a:cubicBezTo>
                    <a:cubicBezTo>
                      <a:pt x="163" y="143"/>
                      <a:pt x="166" y="146"/>
                      <a:pt x="169" y="146"/>
                    </a:cubicBezTo>
                    <a:cubicBezTo>
                      <a:pt x="174" y="146"/>
                      <a:pt x="179" y="136"/>
                      <a:pt x="185" y="112"/>
                    </a:cubicBezTo>
                    <a:cubicBezTo>
                      <a:pt x="189" y="87"/>
                      <a:pt x="189" y="59"/>
                      <a:pt x="185" y="34"/>
                    </a:cubicBezTo>
                    <a:cubicBezTo>
                      <a:pt x="181" y="30"/>
                      <a:pt x="177" y="26"/>
                      <a:pt x="177" y="26"/>
                    </a:cubicBezTo>
                    <a:cubicBezTo>
                      <a:pt x="175" y="26"/>
                      <a:pt x="174" y="26"/>
                      <a:pt x="172" y="26"/>
                    </a:cubicBezTo>
                    <a:cubicBezTo>
                      <a:pt x="146" y="26"/>
                      <a:pt x="122" y="2"/>
                      <a:pt x="99" y="2"/>
                    </a:cubicBezTo>
                    <a:cubicBezTo>
                      <a:pt x="91" y="2"/>
                      <a:pt x="82" y="5"/>
                      <a:pt x="74" y="14"/>
                    </a:cubicBezTo>
                    <a:cubicBezTo>
                      <a:pt x="72" y="14"/>
                      <a:pt x="71" y="15"/>
                      <a:pt x="70" y="15"/>
                    </a:cubicBezTo>
                    <a:cubicBezTo>
                      <a:pt x="64" y="15"/>
                      <a:pt x="61" y="9"/>
                      <a:pt x="58" y="5"/>
                    </a:cubicBezTo>
                    <a:cubicBezTo>
                      <a:pt x="52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39"/>
              <p:cNvSpPr/>
              <p:nvPr/>
            </p:nvSpPr>
            <p:spPr>
              <a:xfrm>
                <a:off x="-793651" y="926500"/>
                <a:ext cx="10086" cy="7814"/>
              </a:xfrm>
              <a:custGeom>
                <a:rect b="b" l="l" r="r" t="t"/>
                <a:pathLst>
                  <a:path extrusionOk="0" h="153" w="124">
                    <a:moveTo>
                      <a:pt x="87" y="0"/>
                    </a:moveTo>
                    <a:lnTo>
                      <a:pt x="17" y="12"/>
                    </a:lnTo>
                    <a:lnTo>
                      <a:pt x="13" y="12"/>
                    </a:lnTo>
                    <a:cubicBezTo>
                      <a:pt x="5" y="16"/>
                      <a:pt x="0" y="33"/>
                      <a:pt x="0" y="70"/>
                    </a:cubicBezTo>
                    <a:cubicBezTo>
                      <a:pt x="0" y="107"/>
                      <a:pt x="5" y="144"/>
                      <a:pt x="13" y="144"/>
                    </a:cubicBezTo>
                    <a:cubicBezTo>
                      <a:pt x="19" y="147"/>
                      <a:pt x="31" y="153"/>
                      <a:pt x="42" y="153"/>
                    </a:cubicBezTo>
                    <a:cubicBezTo>
                      <a:pt x="45" y="153"/>
                      <a:pt x="47" y="153"/>
                      <a:pt x="50" y="152"/>
                    </a:cubicBezTo>
                    <a:cubicBezTo>
                      <a:pt x="59" y="146"/>
                      <a:pt x="70" y="121"/>
                      <a:pt x="81" y="121"/>
                    </a:cubicBezTo>
                    <a:cubicBezTo>
                      <a:pt x="84" y="121"/>
                      <a:pt x="88" y="124"/>
                      <a:pt x="91" y="131"/>
                    </a:cubicBezTo>
                    <a:cubicBezTo>
                      <a:pt x="92" y="133"/>
                      <a:pt x="92" y="134"/>
                      <a:pt x="93" y="134"/>
                    </a:cubicBezTo>
                    <a:cubicBezTo>
                      <a:pt x="98" y="134"/>
                      <a:pt x="104" y="121"/>
                      <a:pt x="107" y="111"/>
                    </a:cubicBezTo>
                    <a:cubicBezTo>
                      <a:pt x="119" y="90"/>
                      <a:pt x="124" y="70"/>
                      <a:pt x="119" y="45"/>
                    </a:cubicBezTo>
                    <a:cubicBezTo>
                      <a:pt x="119" y="8"/>
                      <a:pt x="111" y="0"/>
                      <a:pt x="107" y="0"/>
                    </a:cubicBezTo>
                    <a:cubicBezTo>
                      <a:pt x="99" y="0"/>
                      <a:pt x="91" y="0"/>
                      <a:pt x="87" y="4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39"/>
              <p:cNvSpPr/>
              <p:nvPr/>
            </p:nvSpPr>
            <p:spPr>
              <a:xfrm>
                <a:off x="-783321" y="926909"/>
                <a:ext cx="5124" cy="5465"/>
              </a:xfrm>
              <a:custGeom>
                <a:rect b="b" l="l" r="r" t="t"/>
                <a:pathLst>
                  <a:path extrusionOk="0" h="107" w="63">
                    <a:moveTo>
                      <a:pt x="26" y="0"/>
                    </a:moveTo>
                    <a:cubicBezTo>
                      <a:pt x="15" y="0"/>
                      <a:pt x="8" y="3"/>
                      <a:pt x="1" y="70"/>
                    </a:cubicBezTo>
                    <a:cubicBezTo>
                      <a:pt x="13" y="95"/>
                      <a:pt x="25" y="107"/>
                      <a:pt x="36" y="107"/>
                    </a:cubicBezTo>
                    <a:cubicBezTo>
                      <a:pt x="43" y="107"/>
                      <a:pt x="50" y="102"/>
                      <a:pt x="58" y="95"/>
                    </a:cubicBezTo>
                    <a:cubicBezTo>
                      <a:pt x="58" y="82"/>
                      <a:pt x="62" y="70"/>
                      <a:pt x="62" y="58"/>
                    </a:cubicBezTo>
                    <a:cubicBezTo>
                      <a:pt x="62" y="45"/>
                      <a:pt x="58" y="33"/>
                      <a:pt x="58" y="21"/>
                    </a:cubicBezTo>
                    <a:cubicBezTo>
                      <a:pt x="46" y="8"/>
                      <a:pt x="38" y="0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39"/>
              <p:cNvSpPr/>
              <p:nvPr/>
            </p:nvSpPr>
            <p:spPr>
              <a:xfrm>
                <a:off x="-777628" y="926347"/>
                <a:ext cx="4067" cy="6640"/>
              </a:xfrm>
              <a:custGeom>
                <a:rect b="b" l="l" r="r" t="t"/>
                <a:pathLst>
                  <a:path extrusionOk="0" h="130" w="50">
                    <a:moveTo>
                      <a:pt x="30" y="1"/>
                    </a:moveTo>
                    <a:cubicBezTo>
                      <a:pt x="19" y="1"/>
                      <a:pt x="10" y="20"/>
                      <a:pt x="0" y="69"/>
                    </a:cubicBezTo>
                    <a:cubicBezTo>
                      <a:pt x="11" y="107"/>
                      <a:pt x="19" y="130"/>
                      <a:pt x="29" y="130"/>
                    </a:cubicBezTo>
                    <a:cubicBezTo>
                      <a:pt x="34" y="130"/>
                      <a:pt x="39" y="122"/>
                      <a:pt x="46" y="106"/>
                    </a:cubicBezTo>
                    <a:cubicBezTo>
                      <a:pt x="50" y="89"/>
                      <a:pt x="50" y="69"/>
                      <a:pt x="50" y="52"/>
                    </a:cubicBezTo>
                    <a:cubicBezTo>
                      <a:pt x="50" y="36"/>
                      <a:pt x="46" y="19"/>
                      <a:pt x="41" y="7"/>
                    </a:cubicBezTo>
                    <a:cubicBezTo>
                      <a:pt x="37" y="3"/>
                      <a:pt x="33" y="1"/>
                      <a:pt x="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39"/>
              <p:cNvSpPr/>
              <p:nvPr/>
            </p:nvSpPr>
            <p:spPr>
              <a:xfrm>
                <a:off x="-802354" y="927368"/>
                <a:ext cx="3091" cy="6946"/>
              </a:xfrm>
              <a:custGeom>
                <a:rect b="b" l="l" r="r" t="t"/>
                <a:pathLst>
                  <a:path extrusionOk="0" h="136" w="38">
                    <a:moveTo>
                      <a:pt x="18" y="0"/>
                    </a:moveTo>
                    <a:cubicBezTo>
                      <a:pt x="13" y="0"/>
                      <a:pt x="9" y="18"/>
                      <a:pt x="1" y="53"/>
                    </a:cubicBezTo>
                    <a:cubicBezTo>
                      <a:pt x="1" y="102"/>
                      <a:pt x="9" y="131"/>
                      <a:pt x="17" y="135"/>
                    </a:cubicBezTo>
                    <a:cubicBezTo>
                      <a:pt x="18" y="135"/>
                      <a:pt x="18" y="135"/>
                      <a:pt x="19" y="135"/>
                    </a:cubicBezTo>
                    <a:cubicBezTo>
                      <a:pt x="27" y="135"/>
                      <a:pt x="34" y="110"/>
                      <a:pt x="38" y="53"/>
                    </a:cubicBezTo>
                    <a:cubicBezTo>
                      <a:pt x="27" y="18"/>
                      <a:pt x="22" y="0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9"/>
              <p:cNvSpPr/>
              <p:nvPr/>
            </p:nvSpPr>
            <p:spPr>
              <a:xfrm>
                <a:off x="-797962" y="927521"/>
                <a:ext cx="3416" cy="6997"/>
              </a:xfrm>
              <a:custGeom>
                <a:rect b="b" l="l" r="r" t="t"/>
                <a:pathLst>
                  <a:path extrusionOk="0" h="137" w="42">
                    <a:moveTo>
                      <a:pt x="21" y="1"/>
                    </a:moveTo>
                    <a:cubicBezTo>
                      <a:pt x="8" y="1"/>
                      <a:pt x="4" y="25"/>
                      <a:pt x="4" y="58"/>
                    </a:cubicBezTo>
                    <a:cubicBezTo>
                      <a:pt x="0" y="83"/>
                      <a:pt x="4" y="111"/>
                      <a:pt x="21" y="136"/>
                    </a:cubicBezTo>
                    <a:cubicBezTo>
                      <a:pt x="21" y="136"/>
                      <a:pt x="22" y="136"/>
                      <a:pt x="22" y="136"/>
                    </a:cubicBezTo>
                    <a:cubicBezTo>
                      <a:pt x="30" y="136"/>
                      <a:pt x="37" y="109"/>
                      <a:pt x="37" y="70"/>
                    </a:cubicBezTo>
                    <a:cubicBezTo>
                      <a:pt x="41" y="58"/>
                      <a:pt x="37" y="42"/>
                      <a:pt x="37" y="29"/>
                    </a:cubicBezTo>
                    <a:cubicBezTo>
                      <a:pt x="33" y="21"/>
                      <a:pt x="29" y="9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39"/>
              <p:cNvSpPr/>
              <p:nvPr/>
            </p:nvSpPr>
            <p:spPr>
              <a:xfrm>
                <a:off x="-806339" y="927113"/>
                <a:ext cx="3091" cy="6282"/>
              </a:xfrm>
              <a:custGeom>
                <a:rect b="b" l="l" r="r" t="t"/>
                <a:pathLst>
                  <a:path extrusionOk="0" h="123" w="38">
                    <a:moveTo>
                      <a:pt x="17" y="0"/>
                    </a:moveTo>
                    <a:cubicBezTo>
                      <a:pt x="13" y="9"/>
                      <a:pt x="9" y="21"/>
                      <a:pt x="5" y="33"/>
                    </a:cubicBezTo>
                    <a:cubicBezTo>
                      <a:pt x="1" y="50"/>
                      <a:pt x="1" y="66"/>
                      <a:pt x="5" y="82"/>
                    </a:cubicBezTo>
                    <a:cubicBezTo>
                      <a:pt x="7" y="108"/>
                      <a:pt x="15" y="123"/>
                      <a:pt x="22" y="123"/>
                    </a:cubicBezTo>
                    <a:cubicBezTo>
                      <a:pt x="26" y="123"/>
                      <a:pt x="30" y="118"/>
                      <a:pt x="33" y="107"/>
                    </a:cubicBezTo>
                    <a:cubicBezTo>
                      <a:pt x="33" y="82"/>
                      <a:pt x="37" y="62"/>
                      <a:pt x="37" y="41"/>
                    </a:cubicBezTo>
                    <a:cubicBezTo>
                      <a:pt x="37" y="29"/>
                      <a:pt x="33" y="21"/>
                      <a:pt x="29" y="9"/>
                    </a:cubicBezTo>
                    <a:cubicBezTo>
                      <a:pt x="25" y="4"/>
                      <a:pt x="21" y="4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39"/>
              <p:cNvSpPr/>
              <p:nvPr/>
            </p:nvSpPr>
            <p:spPr>
              <a:xfrm>
                <a:off x="-804631" y="1005717"/>
                <a:ext cx="30419" cy="8989"/>
              </a:xfrm>
              <a:custGeom>
                <a:rect b="b" l="l" r="r" t="t"/>
                <a:pathLst>
                  <a:path extrusionOk="0" h="176" w="374">
                    <a:moveTo>
                      <a:pt x="357" y="0"/>
                    </a:moveTo>
                    <a:cubicBezTo>
                      <a:pt x="328" y="0"/>
                      <a:pt x="295" y="0"/>
                      <a:pt x="271" y="4"/>
                    </a:cubicBezTo>
                    <a:cubicBezTo>
                      <a:pt x="213" y="16"/>
                      <a:pt x="160" y="29"/>
                      <a:pt x="111" y="45"/>
                    </a:cubicBezTo>
                    <a:cubicBezTo>
                      <a:pt x="99" y="49"/>
                      <a:pt x="85" y="51"/>
                      <a:pt x="72" y="51"/>
                    </a:cubicBezTo>
                    <a:cubicBezTo>
                      <a:pt x="60" y="51"/>
                      <a:pt x="47" y="49"/>
                      <a:pt x="37" y="45"/>
                    </a:cubicBezTo>
                    <a:cubicBezTo>
                      <a:pt x="21" y="45"/>
                      <a:pt x="8" y="45"/>
                      <a:pt x="0" y="90"/>
                    </a:cubicBezTo>
                    <a:cubicBezTo>
                      <a:pt x="4" y="156"/>
                      <a:pt x="12" y="156"/>
                      <a:pt x="21" y="164"/>
                    </a:cubicBezTo>
                    <a:cubicBezTo>
                      <a:pt x="26" y="170"/>
                      <a:pt x="32" y="176"/>
                      <a:pt x="38" y="176"/>
                    </a:cubicBezTo>
                    <a:cubicBezTo>
                      <a:pt x="40" y="176"/>
                      <a:pt x="43" y="175"/>
                      <a:pt x="45" y="172"/>
                    </a:cubicBezTo>
                    <a:cubicBezTo>
                      <a:pt x="55" y="162"/>
                      <a:pt x="65" y="159"/>
                      <a:pt x="74" y="159"/>
                    </a:cubicBezTo>
                    <a:cubicBezTo>
                      <a:pt x="83" y="159"/>
                      <a:pt x="92" y="162"/>
                      <a:pt x="103" y="164"/>
                    </a:cubicBezTo>
                    <a:cubicBezTo>
                      <a:pt x="107" y="166"/>
                      <a:pt x="111" y="167"/>
                      <a:pt x="115" y="167"/>
                    </a:cubicBezTo>
                    <a:cubicBezTo>
                      <a:pt x="127" y="167"/>
                      <a:pt x="140" y="160"/>
                      <a:pt x="152" y="160"/>
                    </a:cubicBezTo>
                    <a:lnTo>
                      <a:pt x="263" y="144"/>
                    </a:lnTo>
                    <a:cubicBezTo>
                      <a:pt x="271" y="140"/>
                      <a:pt x="275" y="140"/>
                      <a:pt x="283" y="135"/>
                    </a:cubicBezTo>
                    <a:cubicBezTo>
                      <a:pt x="292" y="131"/>
                      <a:pt x="301" y="123"/>
                      <a:pt x="310" y="123"/>
                    </a:cubicBezTo>
                    <a:cubicBezTo>
                      <a:pt x="317" y="123"/>
                      <a:pt x="325" y="129"/>
                      <a:pt x="332" y="148"/>
                    </a:cubicBezTo>
                    <a:cubicBezTo>
                      <a:pt x="338" y="159"/>
                      <a:pt x="343" y="164"/>
                      <a:pt x="347" y="164"/>
                    </a:cubicBezTo>
                    <a:cubicBezTo>
                      <a:pt x="357" y="164"/>
                      <a:pt x="363" y="130"/>
                      <a:pt x="369" y="82"/>
                    </a:cubicBezTo>
                    <a:cubicBezTo>
                      <a:pt x="373" y="57"/>
                      <a:pt x="369" y="33"/>
                      <a:pt x="361" y="4"/>
                    </a:cubicBezTo>
                    <a:cubicBezTo>
                      <a:pt x="361" y="4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39"/>
              <p:cNvSpPr/>
              <p:nvPr/>
            </p:nvSpPr>
            <p:spPr>
              <a:xfrm>
                <a:off x="-774293" y="1005258"/>
                <a:ext cx="4067" cy="6997"/>
              </a:xfrm>
              <a:custGeom>
                <a:rect b="b" l="l" r="r" t="t"/>
                <a:pathLst>
                  <a:path extrusionOk="0" h="137" w="50">
                    <a:moveTo>
                      <a:pt x="25" y="0"/>
                    </a:moveTo>
                    <a:cubicBezTo>
                      <a:pt x="17" y="0"/>
                      <a:pt x="9" y="14"/>
                      <a:pt x="0" y="50"/>
                    </a:cubicBezTo>
                    <a:cubicBezTo>
                      <a:pt x="6" y="119"/>
                      <a:pt x="15" y="136"/>
                      <a:pt x="24" y="136"/>
                    </a:cubicBezTo>
                    <a:cubicBezTo>
                      <a:pt x="29" y="136"/>
                      <a:pt x="33" y="132"/>
                      <a:pt x="37" y="128"/>
                    </a:cubicBezTo>
                    <a:cubicBezTo>
                      <a:pt x="50" y="116"/>
                      <a:pt x="50" y="91"/>
                      <a:pt x="50" y="34"/>
                    </a:cubicBezTo>
                    <a:cubicBezTo>
                      <a:pt x="41" y="15"/>
                      <a:pt x="33" y="0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39"/>
              <p:cNvSpPr/>
              <p:nvPr/>
            </p:nvSpPr>
            <p:spPr>
              <a:xfrm>
                <a:off x="-768600" y="1006381"/>
                <a:ext cx="4067" cy="6793"/>
              </a:xfrm>
              <a:custGeom>
                <a:rect b="b" l="l" r="r" t="t"/>
                <a:pathLst>
                  <a:path extrusionOk="0" h="133" w="50">
                    <a:moveTo>
                      <a:pt x="27" y="0"/>
                    </a:moveTo>
                    <a:cubicBezTo>
                      <a:pt x="21" y="0"/>
                      <a:pt x="15" y="8"/>
                      <a:pt x="8" y="12"/>
                    </a:cubicBezTo>
                    <a:cubicBezTo>
                      <a:pt x="4" y="36"/>
                      <a:pt x="0" y="57"/>
                      <a:pt x="8" y="81"/>
                    </a:cubicBezTo>
                    <a:cubicBezTo>
                      <a:pt x="12" y="110"/>
                      <a:pt x="19" y="132"/>
                      <a:pt x="26" y="132"/>
                    </a:cubicBezTo>
                    <a:cubicBezTo>
                      <a:pt x="27" y="132"/>
                      <a:pt x="28" y="132"/>
                      <a:pt x="29" y="131"/>
                    </a:cubicBezTo>
                    <a:cubicBezTo>
                      <a:pt x="41" y="122"/>
                      <a:pt x="45" y="86"/>
                      <a:pt x="49" y="32"/>
                    </a:cubicBezTo>
                    <a:cubicBezTo>
                      <a:pt x="41" y="8"/>
                      <a:pt x="34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39"/>
              <p:cNvSpPr/>
              <p:nvPr/>
            </p:nvSpPr>
            <p:spPr>
              <a:xfrm>
                <a:off x="-819353" y="1008169"/>
                <a:ext cx="2440" cy="5312"/>
              </a:xfrm>
              <a:custGeom>
                <a:rect b="b" l="l" r="r" t="t"/>
                <a:pathLst>
                  <a:path extrusionOk="0" h="104" w="30">
                    <a:moveTo>
                      <a:pt x="19" y="0"/>
                    </a:moveTo>
                    <a:cubicBezTo>
                      <a:pt x="18" y="0"/>
                      <a:pt x="17" y="1"/>
                      <a:pt x="17" y="1"/>
                    </a:cubicBezTo>
                    <a:cubicBezTo>
                      <a:pt x="13" y="1"/>
                      <a:pt x="5" y="1"/>
                      <a:pt x="1" y="30"/>
                    </a:cubicBezTo>
                    <a:cubicBezTo>
                      <a:pt x="1" y="51"/>
                      <a:pt x="5" y="75"/>
                      <a:pt x="5" y="104"/>
                    </a:cubicBezTo>
                    <a:cubicBezTo>
                      <a:pt x="13" y="96"/>
                      <a:pt x="21" y="96"/>
                      <a:pt x="25" y="87"/>
                    </a:cubicBezTo>
                    <a:cubicBezTo>
                      <a:pt x="29" y="75"/>
                      <a:pt x="29" y="63"/>
                      <a:pt x="29" y="51"/>
                    </a:cubicBezTo>
                    <a:cubicBezTo>
                      <a:pt x="29" y="34"/>
                      <a:pt x="29" y="22"/>
                      <a:pt x="25" y="5"/>
                    </a:cubicBezTo>
                    <a:cubicBezTo>
                      <a:pt x="23" y="1"/>
                      <a:pt x="21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39"/>
              <p:cNvSpPr/>
              <p:nvPr/>
            </p:nvSpPr>
            <p:spPr>
              <a:xfrm>
                <a:off x="-784948" y="845495"/>
                <a:ext cx="48801" cy="11543"/>
              </a:xfrm>
              <a:custGeom>
                <a:rect b="b" l="l" r="r" t="t"/>
                <a:pathLst>
                  <a:path extrusionOk="0" h="226" w="600">
                    <a:moveTo>
                      <a:pt x="514" y="0"/>
                    </a:moveTo>
                    <a:cubicBezTo>
                      <a:pt x="507" y="0"/>
                      <a:pt x="499" y="21"/>
                      <a:pt x="488" y="64"/>
                    </a:cubicBezTo>
                    <a:cubicBezTo>
                      <a:pt x="477" y="17"/>
                      <a:pt x="465" y="8"/>
                      <a:pt x="452" y="8"/>
                    </a:cubicBezTo>
                    <a:cubicBezTo>
                      <a:pt x="444" y="8"/>
                      <a:pt x="435" y="12"/>
                      <a:pt x="426" y="12"/>
                    </a:cubicBezTo>
                    <a:cubicBezTo>
                      <a:pt x="424" y="12"/>
                      <a:pt x="421" y="11"/>
                      <a:pt x="419" y="10"/>
                    </a:cubicBezTo>
                    <a:cubicBezTo>
                      <a:pt x="417" y="10"/>
                      <a:pt x="416" y="10"/>
                      <a:pt x="414" y="10"/>
                    </a:cubicBezTo>
                    <a:cubicBezTo>
                      <a:pt x="403" y="10"/>
                      <a:pt x="388" y="23"/>
                      <a:pt x="374" y="23"/>
                    </a:cubicBezTo>
                    <a:cubicBezTo>
                      <a:pt x="347" y="25"/>
                      <a:pt x="320" y="35"/>
                      <a:pt x="291" y="35"/>
                    </a:cubicBezTo>
                    <a:cubicBezTo>
                      <a:pt x="275" y="35"/>
                      <a:pt x="259" y="32"/>
                      <a:pt x="242" y="23"/>
                    </a:cubicBezTo>
                    <a:cubicBezTo>
                      <a:pt x="238" y="21"/>
                      <a:pt x="234" y="20"/>
                      <a:pt x="230" y="20"/>
                    </a:cubicBezTo>
                    <a:cubicBezTo>
                      <a:pt x="218" y="20"/>
                      <a:pt x="205" y="28"/>
                      <a:pt x="193" y="31"/>
                    </a:cubicBezTo>
                    <a:cubicBezTo>
                      <a:pt x="185" y="27"/>
                      <a:pt x="177" y="27"/>
                      <a:pt x="172" y="23"/>
                    </a:cubicBezTo>
                    <a:cubicBezTo>
                      <a:pt x="155" y="20"/>
                      <a:pt x="139" y="12"/>
                      <a:pt x="124" y="12"/>
                    </a:cubicBezTo>
                    <a:cubicBezTo>
                      <a:pt x="114" y="12"/>
                      <a:pt x="104" y="15"/>
                      <a:pt x="95" y="27"/>
                    </a:cubicBezTo>
                    <a:cubicBezTo>
                      <a:pt x="88" y="34"/>
                      <a:pt x="81" y="36"/>
                      <a:pt x="74" y="36"/>
                    </a:cubicBezTo>
                    <a:cubicBezTo>
                      <a:pt x="61" y="36"/>
                      <a:pt x="48" y="27"/>
                      <a:pt x="37" y="27"/>
                    </a:cubicBezTo>
                    <a:cubicBezTo>
                      <a:pt x="29" y="27"/>
                      <a:pt x="17" y="31"/>
                      <a:pt x="12" y="39"/>
                    </a:cubicBezTo>
                    <a:cubicBezTo>
                      <a:pt x="8" y="47"/>
                      <a:pt x="4" y="60"/>
                      <a:pt x="4" y="72"/>
                    </a:cubicBezTo>
                    <a:cubicBezTo>
                      <a:pt x="0" y="80"/>
                      <a:pt x="0" y="84"/>
                      <a:pt x="4" y="92"/>
                    </a:cubicBezTo>
                    <a:cubicBezTo>
                      <a:pt x="4" y="113"/>
                      <a:pt x="4" y="129"/>
                      <a:pt x="4" y="146"/>
                    </a:cubicBezTo>
                    <a:cubicBezTo>
                      <a:pt x="8" y="150"/>
                      <a:pt x="12" y="154"/>
                      <a:pt x="12" y="154"/>
                    </a:cubicBezTo>
                    <a:lnTo>
                      <a:pt x="95" y="142"/>
                    </a:lnTo>
                    <a:cubicBezTo>
                      <a:pt x="95" y="142"/>
                      <a:pt x="99" y="146"/>
                      <a:pt x="103" y="146"/>
                    </a:cubicBezTo>
                    <a:cubicBezTo>
                      <a:pt x="106" y="149"/>
                      <a:pt x="114" y="157"/>
                      <a:pt x="119" y="157"/>
                    </a:cubicBezTo>
                    <a:cubicBezTo>
                      <a:pt x="121" y="157"/>
                      <a:pt x="122" y="156"/>
                      <a:pt x="123" y="154"/>
                    </a:cubicBezTo>
                    <a:cubicBezTo>
                      <a:pt x="130" y="140"/>
                      <a:pt x="145" y="132"/>
                      <a:pt x="160" y="132"/>
                    </a:cubicBezTo>
                    <a:cubicBezTo>
                      <a:pt x="163" y="132"/>
                      <a:pt x="166" y="133"/>
                      <a:pt x="168" y="133"/>
                    </a:cubicBezTo>
                    <a:cubicBezTo>
                      <a:pt x="197" y="142"/>
                      <a:pt x="226" y="158"/>
                      <a:pt x="250" y="170"/>
                    </a:cubicBezTo>
                    <a:cubicBezTo>
                      <a:pt x="283" y="183"/>
                      <a:pt x="308" y="203"/>
                      <a:pt x="337" y="224"/>
                    </a:cubicBezTo>
                    <a:cubicBezTo>
                      <a:pt x="338" y="225"/>
                      <a:pt x="339" y="225"/>
                      <a:pt x="340" y="225"/>
                    </a:cubicBezTo>
                    <a:cubicBezTo>
                      <a:pt x="347" y="225"/>
                      <a:pt x="353" y="211"/>
                      <a:pt x="363" y="211"/>
                    </a:cubicBezTo>
                    <a:cubicBezTo>
                      <a:pt x="363" y="211"/>
                      <a:pt x="364" y="211"/>
                      <a:pt x="365" y="211"/>
                    </a:cubicBezTo>
                    <a:cubicBezTo>
                      <a:pt x="366" y="212"/>
                      <a:pt x="367" y="212"/>
                      <a:pt x="367" y="212"/>
                    </a:cubicBezTo>
                    <a:cubicBezTo>
                      <a:pt x="377" y="212"/>
                      <a:pt x="387" y="193"/>
                      <a:pt x="397" y="193"/>
                    </a:cubicBezTo>
                    <a:cubicBezTo>
                      <a:pt x="403" y="193"/>
                      <a:pt x="409" y="199"/>
                      <a:pt x="415" y="220"/>
                    </a:cubicBezTo>
                    <a:lnTo>
                      <a:pt x="488" y="125"/>
                    </a:lnTo>
                    <a:cubicBezTo>
                      <a:pt x="497" y="158"/>
                      <a:pt x="509" y="162"/>
                      <a:pt x="521" y="166"/>
                    </a:cubicBezTo>
                    <a:cubicBezTo>
                      <a:pt x="531" y="166"/>
                      <a:pt x="549" y="151"/>
                      <a:pt x="566" y="151"/>
                    </a:cubicBezTo>
                    <a:cubicBezTo>
                      <a:pt x="570" y="151"/>
                      <a:pt x="575" y="152"/>
                      <a:pt x="579" y="154"/>
                    </a:cubicBezTo>
                    <a:cubicBezTo>
                      <a:pt x="579" y="154"/>
                      <a:pt x="580" y="154"/>
                      <a:pt x="580" y="154"/>
                    </a:cubicBezTo>
                    <a:cubicBezTo>
                      <a:pt x="588" y="154"/>
                      <a:pt x="595" y="126"/>
                      <a:pt x="599" y="72"/>
                    </a:cubicBezTo>
                    <a:cubicBezTo>
                      <a:pt x="599" y="31"/>
                      <a:pt x="593" y="14"/>
                      <a:pt x="585" y="14"/>
                    </a:cubicBezTo>
                    <a:cubicBezTo>
                      <a:pt x="584" y="14"/>
                      <a:pt x="584" y="14"/>
                      <a:pt x="583" y="14"/>
                    </a:cubicBezTo>
                    <a:cubicBezTo>
                      <a:pt x="575" y="17"/>
                      <a:pt x="566" y="19"/>
                      <a:pt x="558" y="19"/>
                    </a:cubicBezTo>
                    <a:cubicBezTo>
                      <a:pt x="543" y="19"/>
                      <a:pt x="528" y="13"/>
                      <a:pt x="517" y="2"/>
                    </a:cubicBezTo>
                    <a:cubicBezTo>
                      <a:pt x="516" y="1"/>
                      <a:pt x="515" y="0"/>
                      <a:pt x="5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39"/>
              <p:cNvSpPr/>
              <p:nvPr/>
            </p:nvSpPr>
            <p:spPr>
              <a:xfrm>
                <a:off x="-810975" y="845597"/>
                <a:ext cx="7727" cy="6384"/>
              </a:xfrm>
              <a:custGeom>
                <a:rect b="b" l="l" r="r" t="t"/>
                <a:pathLst>
                  <a:path extrusionOk="0" h="125" w="95">
                    <a:moveTo>
                      <a:pt x="25" y="0"/>
                    </a:moveTo>
                    <a:cubicBezTo>
                      <a:pt x="12" y="8"/>
                      <a:pt x="12" y="8"/>
                      <a:pt x="0" y="66"/>
                    </a:cubicBezTo>
                    <a:cubicBezTo>
                      <a:pt x="4" y="111"/>
                      <a:pt x="12" y="119"/>
                      <a:pt x="21" y="119"/>
                    </a:cubicBezTo>
                    <a:cubicBezTo>
                      <a:pt x="22" y="119"/>
                      <a:pt x="23" y="120"/>
                      <a:pt x="24" y="120"/>
                    </a:cubicBezTo>
                    <a:cubicBezTo>
                      <a:pt x="34" y="120"/>
                      <a:pt x="45" y="108"/>
                      <a:pt x="56" y="108"/>
                    </a:cubicBezTo>
                    <a:cubicBezTo>
                      <a:pt x="62" y="108"/>
                      <a:pt x="68" y="112"/>
                      <a:pt x="74" y="123"/>
                    </a:cubicBezTo>
                    <a:cubicBezTo>
                      <a:pt x="74" y="124"/>
                      <a:pt x="74" y="125"/>
                      <a:pt x="74" y="125"/>
                    </a:cubicBezTo>
                    <a:cubicBezTo>
                      <a:pt x="74" y="125"/>
                      <a:pt x="75" y="122"/>
                      <a:pt x="78" y="119"/>
                    </a:cubicBezTo>
                    <a:cubicBezTo>
                      <a:pt x="86" y="99"/>
                      <a:pt x="94" y="74"/>
                      <a:pt x="90" y="53"/>
                    </a:cubicBezTo>
                    <a:cubicBezTo>
                      <a:pt x="90" y="21"/>
                      <a:pt x="86" y="0"/>
                      <a:pt x="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39"/>
              <p:cNvSpPr/>
              <p:nvPr/>
            </p:nvSpPr>
            <p:spPr>
              <a:xfrm>
                <a:off x="-797636" y="844933"/>
                <a:ext cx="3741" cy="6946"/>
              </a:xfrm>
              <a:custGeom>
                <a:rect b="b" l="l" r="r" t="t"/>
                <a:pathLst>
                  <a:path extrusionOk="0" h="136" w="46">
                    <a:moveTo>
                      <a:pt x="34" y="0"/>
                    </a:moveTo>
                    <a:cubicBezTo>
                      <a:pt x="34" y="0"/>
                      <a:pt x="33" y="0"/>
                      <a:pt x="33" y="1"/>
                    </a:cubicBezTo>
                    <a:cubicBezTo>
                      <a:pt x="21" y="9"/>
                      <a:pt x="13" y="21"/>
                      <a:pt x="8" y="34"/>
                    </a:cubicBezTo>
                    <a:cubicBezTo>
                      <a:pt x="0" y="62"/>
                      <a:pt x="4" y="95"/>
                      <a:pt x="13" y="124"/>
                    </a:cubicBezTo>
                    <a:cubicBezTo>
                      <a:pt x="18" y="130"/>
                      <a:pt x="22" y="136"/>
                      <a:pt x="27" y="136"/>
                    </a:cubicBezTo>
                    <a:cubicBezTo>
                      <a:pt x="29" y="136"/>
                      <a:pt x="31" y="135"/>
                      <a:pt x="33" y="132"/>
                    </a:cubicBezTo>
                    <a:cubicBezTo>
                      <a:pt x="41" y="112"/>
                      <a:pt x="45" y="87"/>
                      <a:pt x="45" y="66"/>
                    </a:cubicBezTo>
                    <a:cubicBezTo>
                      <a:pt x="42" y="21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39"/>
              <p:cNvSpPr/>
              <p:nvPr/>
            </p:nvSpPr>
            <p:spPr>
              <a:xfrm>
                <a:off x="-792350" y="845801"/>
                <a:ext cx="3416" cy="7253"/>
              </a:xfrm>
              <a:custGeom>
                <a:rect b="b" l="l" r="r" t="t"/>
                <a:pathLst>
                  <a:path extrusionOk="0" h="142" w="42">
                    <a:moveTo>
                      <a:pt x="20" y="0"/>
                    </a:moveTo>
                    <a:cubicBezTo>
                      <a:pt x="15" y="0"/>
                      <a:pt x="10" y="6"/>
                      <a:pt x="5" y="13"/>
                    </a:cubicBezTo>
                    <a:cubicBezTo>
                      <a:pt x="1" y="33"/>
                      <a:pt x="1" y="54"/>
                      <a:pt x="1" y="74"/>
                    </a:cubicBezTo>
                    <a:cubicBezTo>
                      <a:pt x="5" y="111"/>
                      <a:pt x="15" y="141"/>
                      <a:pt x="23" y="141"/>
                    </a:cubicBezTo>
                    <a:cubicBezTo>
                      <a:pt x="24" y="141"/>
                      <a:pt x="25" y="141"/>
                      <a:pt x="25" y="140"/>
                    </a:cubicBezTo>
                    <a:cubicBezTo>
                      <a:pt x="38" y="107"/>
                      <a:pt x="42" y="74"/>
                      <a:pt x="42" y="45"/>
                    </a:cubicBezTo>
                    <a:cubicBezTo>
                      <a:pt x="35" y="12"/>
                      <a:pt x="27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39"/>
              <p:cNvSpPr/>
              <p:nvPr/>
            </p:nvSpPr>
            <p:spPr>
              <a:xfrm>
                <a:off x="-788283" y="846057"/>
                <a:ext cx="2684" cy="7150"/>
              </a:xfrm>
              <a:custGeom>
                <a:rect b="b" l="l" r="r" t="t"/>
                <a:pathLst>
                  <a:path extrusionOk="0" h="140" w="33">
                    <a:moveTo>
                      <a:pt x="18" y="1"/>
                    </a:moveTo>
                    <a:cubicBezTo>
                      <a:pt x="13" y="1"/>
                      <a:pt x="8" y="18"/>
                      <a:pt x="0" y="53"/>
                    </a:cubicBezTo>
                    <a:cubicBezTo>
                      <a:pt x="0" y="114"/>
                      <a:pt x="8" y="135"/>
                      <a:pt x="17" y="139"/>
                    </a:cubicBezTo>
                    <a:cubicBezTo>
                      <a:pt x="17" y="140"/>
                      <a:pt x="18" y="140"/>
                      <a:pt x="19" y="140"/>
                    </a:cubicBezTo>
                    <a:cubicBezTo>
                      <a:pt x="26" y="140"/>
                      <a:pt x="33" y="102"/>
                      <a:pt x="33" y="57"/>
                    </a:cubicBezTo>
                    <a:cubicBezTo>
                      <a:pt x="27" y="19"/>
                      <a:pt x="23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39"/>
              <p:cNvSpPr/>
              <p:nvPr/>
            </p:nvSpPr>
            <p:spPr>
              <a:xfrm>
                <a:off x="-801296" y="845444"/>
                <a:ext cx="2684" cy="5669"/>
              </a:xfrm>
              <a:custGeom>
                <a:rect b="b" l="l" r="r" t="t"/>
                <a:pathLst>
                  <a:path extrusionOk="0" h="111" w="33">
                    <a:moveTo>
                      <a:pt x="18" y="0"/>
                    </a:moveTo>
                    <a:cubicBezTo>
                      <a:pt x="12" y="0"/>
                      <a:pt x="6" y="15"/>
                      <a:pt x="0" y="44"/>
                    </a:cubicBezTo>
                    <a:cubicBezTo>
                      <a:pt x="6" y="97"/>
                      <a:pt x="12" y="110"/>
                      <a:pt x="18" y="110"/>
                    </a:cubicBezTo>
                    <a:cubicBezTo>
                      <a:pt x="20" y="110"/>
                      <a:pt x="22" y="108"/>
                      <a:pt x="25" y="106"/>
                    </a:cubicBezTo>
                    <a:cubicBezTo>
                      <a:pt x="33" y="85"/>
                      <a:pt x="33" y="65"/>
                      <a:pt x="33" y="44"/>
                    </a:cubicBezTo>
                    <a:cubicBezTo>
                      <a:pt x="33" y="32"/>
                      <a:pt x="29" y="20"/>
                      <a:pt x="25" y="7"/>
                    </a:cubicBezTo>
                    <a:cubicBezTo>
                      <a:pt x="22" y="3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39"/>
              <p:cNvSpPr/>
              <p:nvPr/>
            </p:nvSpPr>
            <p:spPr>
              <a:xfrm>
                <a:off x="-736228" y="846006"/>
                <a:ext cx="2765" cy="5720"/>
              </a:xfrm>
              <a:custGeom>
                <a:rect b="b" l="l" r="r" t="t"/>
                <a:pathLst>
                  <a:path extrusionOk="0" h="112" w="34">
                    <a:moveTo>
                      <a:pt x="18" y="0"/>
                    </a:moveTo>
                    <a:cubicBezTo>
                      <a:pt x="16" y="0"/>
                      <a:pt x="14" y="2"/>
                      <a:pt x="13" y="4"/>
                    </a:cubicBezTo>
                    <a:cubicBezTo>
                      <a:pt x="4" y="33"/>
                      <a:pt x="0" y="66"/>
                      <a:pt x="8" y="95"/>
                    </a:cubicBezTo>
                    <a:lnTo>
                      <a:pt x="25" y="111"/>
                    </a:lnTo>
                    <a:cubicBezTo>
                      <a:pt x="33" y="78"/>
                      <a:pt x="33" y="45"/>
                      <a:pt x="29" y="17"/>
                    </a:cubicBezTo>
                    <a:cubicBezTo>
                      <a:pt x="26" y="6"/>
                      <a:pt x="22" y="0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39"/>
              <p:cNvSpPr/>
              <p:nvPr/>
            </p:nvSpPr>
            <p:spPr>
              <a:xfrm>
                <a:off x="-790641" y="1033349"/>
                <a:ext cx="34486" cy="7457"/>
              </a:xfrm>
              <a:custGeom>
                <a:rect b="b" l="l" r="r" t="t"/>
                <a:pathLst>
                  <a:path extrusionOk="0" h="146" w="424">
                    <a:moveTo>
                      <a:pt x="374" y="5"/>
                    </a:moveTo>
                    <a:cubicBezTo>
                      <a:pt x="349" y="9"/>
                      <a:pt x="329" y="9"/>
                      <a:pt x="308" y="13"/>
                    </a:cubicBezTo>
                    <a:cubicBezTo>
                      <a:pt x="259" y="13"/>
                      <a:pt x="214" y="17"/>
                      <a:pt x="169" y="21"/>
                    </a:cubicBezTo>
                    <a:cubicBezTo>
                      <a:pt x="166" y="22"/>
                      <a:pt x="163" y="22"/>
                      <a:pt x="161" y="22"/>
                    </a:cubicBezTo>
                    <a:cubicBezTo>
                      <a:pt x="146" y="22"/>
                      <a:pt x="133" y="18"/>
                      <a:pt x="120" y="18"/>
                    </a:cubicBezTo>
                    <a:cubicBezTo>
                      <a:pt x="106" y="18"/>
                      <a:pt x="92" y="22"/>
                      <a:pt x="78" y="42"/>
                    </a:cubicBezTo>
                    <a:cubicBezTo>
                      <a:pt x="78" y="42"/>
                      <a:pt x="77" y="43"/>
                      <a:pt x="76" y="43"/>
                    </a:cubicBezTo>
                    <a:cubicBezTo>
                      <a:pt x="72" y="43"/>
                      <a:pt x="65" y="33"/>
                      <a:pt x="62" y="29"/>
                    </a:cubicBezTo>
                    <a:cubicBezTo>
                      <a:pt x="55" y="22"/>
                      <a:pt x="48" y="18"/>
                      <a:pt x="40" y="18"/>
                    </a:cubicBezTo>
                    <a:cubicBezTo>
                      <a:pt x="27" y="18"/>
                      <a:pt x="14" y="33"/>
                      <a:pt x="0" y="79"/>
                    </a:cubicBezTo>
                    <a:cubicBezTo>
                      <a:pt x="12" y="114"/>
                      <a:pt x="24" y="131"/>
                      <a:pt x="36" y="131"/>
                    </a:cubicBezTo>
                    <a:cubicBezTo>
                      <a:pt x="41" y="131"/>
                      <a:pt x="45" y="128"/>
                      <a:pt x="50" y="124"/>
                    </a:cubicBezTo>
                    <a:cubicBezTo>
                      <a:pt x="56" y="119"/>
                      <a:pt x="62" y="117"/>
                      <a:pt x="68" y="117"/>
                    </a:cubicBezTo>
                    <a:cubicBezTo>
                      <a:pt x="76" y="117"/>
                      <a:pt x="85" y="122"/>
                      <a:pt x="95" y="132"/>
                    </a:cubicBezTo>
                    <a:cubicBezTo>
                      <a:pt x="107" y="141"/>
                      <a:pt x="122" y="146"/>
                      <a:pt x="137" y="146"/>
                    </a:cubicBezTo>
                    <a:cubicBezTo>
                      <a:pt x="142" y="146"/>
                      <a:pt x="147" y="145"/>
                      <a:pt x="152" y="144"/>
                    </a:cubicBezTo>
                    <a:cubicBezTo>
                      <a:pt x="230" y="144"/>
                      <a:pt x="304" y="140"/>
                      <a:pt x="382" y="136"/>
                    </a:cubicBezTo>
                    <a:cubicBezTo>
                      <a:pt x="398" y="136"/>
                      <a:pt x="411" y="132"/>
                      <a:pt x="423" y="91"/>
                    </a:cubicBezTo>
                    <a:lnTo>
                      <a:pt x="423" y="34"/>
                    </a:lnTo>
                    <a:cubicBezTo>
                      <a:pt x="407" y="1"/>
                      <a:pt x="390" y="9"/>
                      <a:pt x="374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39"/>
              <p:cNvSpPr/>
              <p:nvPr/>
            </p:nvSpPr>
            <p:spPr>
              <a:xfrm>
                <a:off x="-794302" y="1035188"/>
                <a:ext cx="3091" cy="4086"/>
              </a:xfrm>
              <a:custGeom>
                <a:rect b="b" l="l" r="r" t="t"/>
                <a:pathLst>
                  <a:path extrusionOk="0" h="80" w="38">
                    <a:moveTo>
                      <a:pt x="18" y="0"/>
                    </a:moveTo>
                    <a:cubicBezTo>
                      <a:pt x="12" y="0"/>
                      <a:pt x="6" y="9"/>
                      <a:pt x="0" y="34"/>
                    </a:cubicBezTo>
                    <a:cubicBezTo>
                      <a:pt x="8" y="64"/>
                      <a:pt x="14" y="79"/>
                      <a:pt x="19" y="79"/>
                    </a:cubicBezTo>
                    <a:cubicBezTo>
                      <a:pt x="25" y="79"/>
                      <a:pt x="31" y="61"/>
                      <a:pt x="37" y="22"/>
                    </a:cubicBezTo>
                    <a:cubicBezTo>
                      <a:pt x="31" y="11"/>
                      <a:pt x="24" y="0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39"/>
              <p:cNvSpPr/>
              <p:nvPr/>
            </p:nvSpPr>
            <p:spPr>
              <a:xfrm>
                <a:off x="-816669" y="1060214"/>
                <a:ext cx="32778" cy="7150"/>
              </a:xfrm>
              <a:custGeom>
                <a:rect b="b" l="l" r="r" t="t"/>
                <a:pathLst>
                  <a:path extrusionOk="0" h="140" w="403">
                    <a:moveTo>
                      <a:pt x="64" y="0"/>
                    </a:moveTo>
                    <a:cubicBezTo>
                      <a:pt x="53" y="0"/>
                      <a:pt x="41" y="2"/>
                      <a:pt x="29" y="8"/>
                    </a:cubicBezTo>
                    <a:cubicBezTo>
                      <a:pt x="21" y="12"/>
                      <a:pt x="13" y="29"/>
                      <a:pt x="0" y="41"/>
                    </a:cubicBezTo>
                    <a:cubicBezTo>
                      <a:pt x="9" y="115"/>
                      <a:pt x="17" y="123"/>
                      <a:pt x="29" y="123"/>
                    </a:cubicBezTo>
                    <a:cubicBezTo>
                      <a:pt x="35" y="125"/>
                      <a:pt x="43" y="125"/>
                      <a:pt x="52" y="125"/>
                    </a:cubicBezTo>
                    <a:cubicBezTo>
                      <a:pt x="61" y="125"/>
                      <a:pt x="70" y="125"/>
                      <a:pt x="78" y="127"/>
                    </a:cubicBezTo>
                    <a:cubicBezTo>
                      <a:pt x="132" y="131"/>
                      <a:pt x="185" y="139"/>
                      <a:pt x="242" y="139"/>
                    </a:cubicBezTo>
                    <a:cubicBezTo>
                      <a:pt x="271" y="135"/>
                      <a:pt x="296" y="131"/>
                      <a:pt x="320" y="123"/>
                    </a:cubicBezTo>
                    <a:lnTo>
                      <a:pt x="374" y="123"/>
                    </a:lnTo>
                    <a:cubicBezTo>
                      <a:pt x="382" y="123"/>
                      <a:pt x="390" y="115"/>
                      <a:pt x="394" y="107"/>
                    </a:cubicBezTo>
                    <a:cubicBezTo>
                      <a:pt x="398" y="90"/>
                      <a:pt x="402" y="74"/>
                      <a:pt x="402" y="61"/>
                    </a:cubicBezTo>
                    <a:cubicBezTo>
                      <a:pt x="402" y="45"/>
                      <a:pt x="398" y="33"/>
                      <a:pt x="394" y="20"/>
                    </a:cubicBezTo>
                    <a:cubicBezTo>
                      <a:pt x="390" y="8"/>
                      <a:pt x="386" y="8"/>
                      <a:pt x="378" y="8"/>
                    </a:cubicBezTo>
                    <a:cubicBezTo>
                      <a:pt x="345" y="12"/>
                      <a:pt x="312" y="20"/>
                      <a:pt x="279" y="20"/>
                    </a:cubicBezTo>
                    <a:cubicBezTo>
                      <a:pt x="238" y="20"/>
                      <a:pt x="193" y="20"/>
                      <a:pt x="152" y="16"/>
                    </a:cubicBezTo>
                    <a:cubicBezTo>
                      <a:pt x="123" y="13"/>
                      <a:pt x="94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39"/>
              <p:cNvSpPr/>
              <p:nvPr/>
            </p:nvSpPr>
            <p:spPr>
              <a:xfrm>
                <a:off x="-823338" y="1060470"/>
                <a:ext cx="5775" cy="6027"/>
              </a:xfrm>
              <a:custGeom>
                <a:rect b="b" l="l" r="r" t="t"/>
                <a:pathLst>
                  <a:path extrusionOk="0" h="118" w="71">
                    <a:moveTo>
                      <a:pt x="34" y="0"/>
                    </a:moveTo>
                    <a:cubicBezTo>
                      <a:pt x="22" y="0"/>
                      <a:pt x="11" y="11"/>
                      <a:pt x="0" y="44"/>
                    </a:cubicBezTo>
                    <a:cubicBezTo>
                      <a:pt x="13" y="104"/>
                      <a:pt x="26" y="118"/>
                      <a:pt x="39" y="118"/>
                    </a:cubicBezTo>
                    <a:cubicBezTo>
                      <a:pt x="47" y="118"/>
                      <a:pt x="54" y="113"/>
                      <a:pt x="62" y="110"/>
                    </a:cubicBezTo>
                    <a:cubicBezTo>
                      <a:pt x="66" y="93"/>
                      <a:pt x="70" y="77"/>
                      <a:pt x="70" y="61"/>
                    </a:cubicBezTo>
                    <a:cubicBezTo>
                      <a:pt x="70" y="44"/>
                      <a:pt x="66" y="32"/>
                      <a:pt x="62" y="15"/>
                    </a:cubicBezTo>
                    <a:cubicBezTo>
                      <a:pt x="52" y="8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39"/>
              <p:cNvSpPr/>
              <p:nvPr/>
            </p:nvSpPr>
            <p:spPr>
              <a:xfrm>
                <a:off x="-831390" y="1061031"/>
                <a:ext cx="5775" cy="6129"/>
              </a:xfrm>
              <a:custGeom>
                <a:rect b="b" l="l" r="r" t="t"/>
                <a:pathLst>
                  <a:path extrusionOk="0" h="120" w="71">
                    <a:moveTo>
                      <a:pt x="50" y="0"/>
                    </a:moveTo>
                    <a:cubicBezTo>
                      <a:pt x="34" y="4"/>
                      <a:pt x="21" y="13"/>
                      <a:pt x="13" y="25"/>
                    </a:cubicBezTo>
                    <a:cubicBezTo>
                      <a:pt x="5" y="45"/>
                      <a:pt x="1" y="66"/>
                      <a:pt x="1" y="86"/>
                    </a:cubicBezTo>
                    <a:cubicBezTo>
                      <a:pt x="5" y="99"/>
                      <a:pt x="9" y="119"/>
                      <a:pt x="13" y="119"/>
                    </a:cubicBezTo>
                    <a:cubicBezTo>
                      <a:pt x="25" y="115"/>
                      <a:pt x="42" y="115"/>
                      <a:pt x="54" y="111"/>
                    </a:cubicBezTo>
                    <a:cubicBezTo>
                      <a:pt x="58" y="107"/>
                      <a:pt x="58" y="107"/>
                      <a:pt x="71" y="33"/>
                    </a:cubicBezTo>
                    <a:cubicBezTo>
                      <a:pt x="62" y="21"/>
                      <a:pt x="54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39"/>
              <p:cNvSpPr/>
              <p:nvPr/>
            </p:nvSpPr>
            <p:spPr>
              <a:xfrm>
                <a:off x="-837002" y="1061389"/>
                <a:ext cx="2684" cy="4392"/>
              </a:xfrm>
              <a:custGeom>
                <a:rect b="b" l="l" r="r" t="t"/>
                <a:pathLst>
                  <a:path extrusionOk="0" h="86" w="33">
                    <a:moveTo>
                      <a:pt x="16" y="0"/>
                    </a:moveTo>
                    <a:cubicBezTo>
                      <a:pt x="12" y="0"/>
                      <a:pt x="8" y="16"/>
                      <a:pt x="0" y="47"/>
                    </a:cubicBezTo>
                    <a:cubicBezTo>
                      <a:pt x="4" y="72"/>
                      <a:pt x="9" y="85"/>
                      <a:pt x="15" y="85"/>
                    </a:cubicBezTo>
                    <a:cubicBezTo>
                      <a:pt x="21" y="85"/>
                      <a:pt x="27" y="73"/>
                      <a:pt x="33" y="47"/>
                    </a:cubicBezTo>
                    <a:cubicBezTo>
                      <a:pt x="25" y="16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39"/>
              <p:cNvSpPr/>
              <p:nvPr/>
            </p:nvSpPr>
            <p:spPr>
              <a:xfrm>
                <a:off x="-792350" y="817761"/>
                <a:ext cx="3416" cy="5874"/>
              </a:xfrm>
              <a:custGeom>
                <a:rect b="b" l="l" r="r" t="t"/>
                <a:pathLst>
                  <a:path extrusionOk="0" h="115" w="42">
                    <a:moveTo>
                      <a:pt x="24" y="0"/>
                    </a:moveTo>
                    <a:cubicBezTo>
                      <a:pt x="18" y="0"/>
                      <a:pt x="11" y="13"/>
                      <a:pt x="5" y="28"/>
                    </a:cubicBezTo>
                    <a:cubicBezTo>
                      <a:pt x="1" y="53"/>
                      <a:pt x="1" y="77"/>
                      <a:pt x="5" y="98"/>
                    </a:cubicBezTo>
                    <a:cubicBezTo>
                      <a:pt x="13" y="110"/>
                      <a:pt x="21" y="114"/>
                      <a:pt x="25" y="114"/>
                    </a:cubicBezTo>
                    <a:cubicBezTo>
                      <a:pt x="34" y="114"/>
                      <a:pt x="42" y="94"/>
                      <a:pt x="42" y="40"/>
                    </a:cubicBezTo>
                    <a:cubicBezTo>
                      <a:pt x="36" y="11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39"/>
              <p:cNvSpPr/>
              <p:nvPr/>
            </p:nvSpPr>
            <p:spPr>
              <a:xfrm>
                <a:off x="-768600" y="818119"/>
                <a:ext cx="2765" cy="5567"/>
              </a:xfrm>
              <a:custGeom>
                <a:rect b="b" l="l" r="r" t="t"/>
                <a:pathLst>
                  <a:path extrusionOk="0" h="109" w="34">
                    <a:moveTo>
                      <a:pt x="16" y="1"/>
                    </a:moveTo>
                    <a:cubicBezTo>
                      <a:pt x="13" y="1"/>
                      <a:pt x="11" y="2"/>
                      <a:pt x="8" y="5"/>
                    </a:cubicBezTo>
                    <a:cubicBezTo>
                      <a:pt x="0" y="13"/>
                      <a:pt x="0" y="25"/>
                      <a:pt x="0" y="38"/>
                    </a:cubicBezTo>
                    <a:cubicBezTo>
                      <a:pt x="0" y="58"/>
                      <a:pt x="0" y="79"/>
                      <a:pt x="4" y="95"/>
                    </a:cubicBezTo>
                    <a:cubicBezTo>
                      <a:pt x="8" y="104"/>
                      <a:pt x="11" y="109"/>
                      <a:pt x="14" y="109"/>
                    </a:cubicBezTo>
                    <a:cubicBezTo>
                      <a:pt x="20" y="109"/>
                      <a:pt x="25" y="88"/>
                      <a:pt x="33" y="46"/>
                    </a:cubicBezTo>
                    <a:cubicBezTo>
                      <a:pt x="27" y="11"/>
                      <a:pt x="21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39"/>
              <p:cNvSpPr/>
              <p:nvPr/>
            </p:nvSpPr>
            <p:spPr>
              <a:xfrm>
                <a:off x="-787632" y="817914"/>
                <a:ext cx="17406" cy="7355"/>
              </a:xfrm>
              <a:custGeom>
                <a:rect b="b" l="l" r="r" t="t"/>
                <a:pathLst>
                  <a:path extrusionOk="0" h="144" w="214">
                    <a:moveTo>
                      <a:pt x="25" y="1"/>
                    </a:moveTo>
                    <a:cubicBezTo>
                      <a:pt x="17" y="1"/>
                      <a:pt x="9" y="13"/>
                      <a:pt x="0" y="37"/>
                    </a:cubicBezTo>
                    <a:cubicBezTo>
                      <a:pt x="7" y="118"/>
                      <a:pt x="16" y="144"/>
                      <a:pt x="26" y="144"/>
                    </a:cubicBezTo>
                    <a:cubicBezTo>
                      <a:pt x="29" y="144"/>
                      <a:pt x="31" y="142"/>
                      <a:pt x="33" y="140"/>
                    </a:cubicBezTo>
                    <a:cubicBezTo>
                      <a:pt x="40" y="134"/>
                      <a:pt x="47" y="132"/>
                      <a:pt x="53" y="132"/>
                    </a:cubicBezTo>
                    <a:cubicBezTo>
                      <a:pt x="68" y="132"/>
                      <a:pt x="83" y="142"/>
                      <a:pt x="97" y="142"/>
                    </a:cubicBezTo>
                    <a:cubicBezTo>
                      <a:pt x="101" y="142"/>
                      <a:pt x="104" y="141"/>
                      <a:pt x="107" y="140"/>
                    </a:cubicBezTo>
                    <a:cubicBezTo>
                      <a:pt x="109" y="140"/>
                      <a:pt x="112" y="139"/>
                      <a:pt x="114" y="139"/>
                    </a:cubicBezTo>
                    <a:cubicBezTo>
                      <a:pt x="123" y="139"/>
                      <a:pt x="132" y="142"/>
                      <a:pt x="139" y="142"/>
                    </a:cubicBezTo>
                    <a:cubicBezTo>
                      <a:pt x="149" y="142"/>
                      <a:pt x="158" y="138"/>
                      <a:pt x="169" y="120"/>
                    </a:cubicBezTo>
                    <a:cubicBezTo>
                      <a:pt x="169" y="118"/>
                      <a:pt x="170" y="118"/>
                      <a:pt x="171" y="118"/>
                    </a:cubicBezTo>
                    <a:cubicBezTo>
                      <a:pt x="175" y="118"/>
                      <a:pt x="182" y="132"/>
                      <a:pt x="185" y="136"/>
                    </a:cubicBezTo>
                    <a:cubicBezTo>
                      <a:pt x="187" y="138"/>
                      <a:pt x="189" y="139"/>
                      <a:pt x="191" y="139"/>
                    </a:cubicBezTo>
                    <a:cubicBezTo>
                      <a:pt x="197" y="139"/>
                      <a:pt x="202" y="129"/>
                      <a:pt x="205" y="99"/>
                    </a:cubicBezTo>
                    <a:cubicBezTo>
                      <a:pt x="214" y="70"/>
                      <a:pt x="210" y="42"/>
                      <a:pt x="201" y="13"/>
                    </a:cubicBezTo>
                    <a:cubicBezTo>
                      <a:pt x="201" y="9"/>
                      <a:pt x="197" y="5"/>
                      <a:pt x="193" y="5"/>
                    </a:cubicBezTo>
                    <a:lnTo>
                      <a:pt x="107" y="5"/>
                    </a:lnTo>
                    <a:cubicBezTo>
                      <a:pt x="82" y="5"/>
                      <a:pt x="54" y="5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39"/>
              <p:cNvSpPr/>
              <p:nvPr/>
            </p:nvSpPr>
            <p:spPr>
              <a:xfrm>
                <a:off x="-801703" y="818834"/>
                <a:ext cx="3823" cy="6282"/>
              </a:xfrm>
              <a:custGeom>
                <a:rect b="b" l="l" r="r" t="t"/>
                <a:pathLst>
                  <a:path extrusionOk="0" h="123" w="47">
                    <a:moveTo>
                      <a:pt x="28" y="1"/>
                    </a:moveTo>
                    <a:cubicBezTo>
                      <a:pt x="22" y="1"/>
                      <a:pt x="13" y="19"/>
                      <a:pt x="1" y="56"/>
                    </a:cubicBezTo>
                    <a:cubicBezTo>
                      <a:pt x="5" y="110"/>
                      <a:pt x="13" y="122"/>
                      <a:pt x="22" y="122"/>
                    </a:cubicBezTo>
                    <a:cubicBezTo>
                      <a:pt x="30" y="118"/>
                      <a:pt x="42" y="122"/>
                      <a:pt x="46" y="56"/>
                    </a:cubicBezTo>
                    <a:cubicBezTo>
                      <a:pt x="40" y="19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39"/>
              <p:cNvSpPr/>
              <p:nvPr/>
            </p:nvSpPr>
            <p:spPr>
              <a:xfrm>
                <a:off x="-752251" y="818987"/>
                <a:ext cx="2765" cy="6282"/>
              </a:xfrm>
              <a:custGeom>
                <a:rect b="b" l="l" r="r" t="t"/>
                <a:pathLst>
                  <a:path extrusionOk="0" h="123" w="34">
                    <a:moveTo>
                      <a:pt x="13" y="0"/>
                    </a:moveTo>
                    <a:cubicBezTo>
                      <a:pt x="4" y="0"/>
                      <a:pt x="0" y="21"/>
                      <a:pt x="0" y="53"/>
                    </a:cubicBezTo>
                    <a:cubicBezTo>
                      <a:pt x="0" y="74"/>
                      <a:pt x="4" y="94"/>
                      <a:pt x="8" y="115"/>
                    </a:cubicBezTo>
                    <a:cubicBezTo>
                      <a:pt x="11" y="120"/>
                      <a:pt x="14" y="122"/>
                      <a:pt x="16" y="122"/>
                    </a:cubicBezTo>
                    <a:cubicBezTo>
                      <a:pt x="23" y="122"/>
                      <a:pt x="27" y="94"/>
                      <a:pt x="33" y="25"/>
                    </a:cubicBezTo>
                    <a:cubicBezTo>
                      <a:pt x="25" y="16"/>
                      <a:pt x="17" y="4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39"/>
              <p:cNvSpPr/>
              <p:nvPr/>
            </p:nvSpPr>
            <p:spPr>
              <a:xfrm>
                <a:off x="-796335" y="818527"/>
                <a:ext cx="3091" cy="6129"/>
              </a:xfrm>
              <a:custGeom>
                <a:rect b="b" l="l" r="r" t="t"/>
                <a:pathLst>
                  <a:path extrusionOk="0" h="120" w="38">
                    <a:moveTo>
                      <a:pt x="21" y="0"/>
                    </a:moveTo>
                    <a:cubicBezTo>
                      <a:pt x="17" y="0"/>
                      <a:pt x="12" y="6"/>
                      <a:pt x="9" y="13"/>
                    </a:cubicBezTo>
                    <a:cubicBezTo>
                      <a:pt x="1" y="42"/>
                      <a:pt x="1" y="66"/>
                      <a:pt x="9" y="95"/>
                    </a:cubicBezTo>
                    <a:cubicBezTo>
                      <a:pt x="13" y="112"/>
                      <a:pt x="17" y="120"/>
                      <a:pt x="25" y="120"/>
                    </a:cubicBezTo>
                    <a:cubicBezTo>
                      <a:pt x="29" y="120"/>
                      <a:pt x="29" y="116"/>
                      <a:pt x="38" y="38"/>
                    </a:cubicBezTo>
                    <a:cubicBezTo>
                      <a:pt x="33" y="10"/>
                      <a:pt x="27" y="0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39"/>
              <p:cNvSpPr/>
              <p:nvPr/>
            </p:nvSpPr>
            <p:spPr>
              <a:xfrm>
                <a:off x="-763313" y="818834"/>
                <a:ext cx="2765" cy="6129"/>
              </a:xfrm>
              <a:custGeom>
                <a:rect b="b" l="l" r="r" t="t"/>
                <a:pathLst>
                  <a:path extrusionOk="0" h="120" w="34">
                    <a:moveTo>
                      <a:pt x="15" y="0"/>
                    </a:moveTo>
                    <a:cubicBezTo>
                      <a:pt x="10" y="0"/>
                      <a:pt x="7" y="14"/>
                      <a:pt x="1" y="40"/>
                    </a:cubicBezTo>
                    <a:cubicBezTo>
                      <a:pt x="5" y="91"/>
                      <a:pt x="8" y="119"/>
                      <a:pt x="18" y="119"/>
                    </a:cubicBezTo>
                    <a:cubicBezTo>
                      <a:pt x="19" y="119"/>
                      <a:pt x="20" y="119"/>
                      <a:pt x="21" y="118"/>
                    </a:cubicBezTo>
                    <a:cubicBezTo>
                      <a:pt x="30" y="97"/>
                      <a:pt x="34" y="73"/>
                      <a:pt x="30" y="52"/>
                    </a:cubicBezTo>
                    <a:cubicBezTo>
                      <a:pt x="30" y="36"/>
                      <a:pt x="25" y="19"/>
                      <a:pt x="21" y="7"/>
                    </a:cubicBezTo>
                    <a:cubicBezTo>
                      <a:pt x="19" y="2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39"/>
              <p:cNvSpPr/>
              <p:nvPr/>
            </p:nvSpPr>
            <p:spPr>
              <a:xfrm>
                <a:off x="-755911" y="818732"/>
                <a:ext cx="2359" cy="6589"/>
              </a:xfrm>
              <a:custGeom>
                <a:rect b="b" l="l" r="r" t="t"/>
                <a:pathLst>
                  <a:path extrusionOk="0" h="129" w="29">
                    <a:moveTo>
                      <a:pt x="17" y="1"/>
                    </a:moveTo>
                    <a:cubicBezTo>
                      <a:pt x="8" y="1"/>
                      <a:pt x="4" y="26"/>
                      <a:pt x="0" y="108"/>
                    </a:cubicBezTo>
                    <a:cubicBezTo>
                      <a:pt x="7" y="118"/>
                      <a:pt x="11" y="128"/>
                      <a:pt x="15" y="128"/>
                    </a:cubicBezTo>
                    <a:cubicBezTo>
                      <a:pt x="18" y="128"/>
                      <a:pt x="21" y="121"/>
                      <a:pt x="25" y="99"/>
                    </a:cubicBezTo>
                    <a:cubicBezTo>
                      <a:pt x="29" y="79"/>
                      <a:pt x="29" y="58"/>
                      <a:pt x="29" y="38"/>
                    </a:cubicBezTo>
                    <a:cubicBezTo>
                      <a:pt x="29" y="26"/>
                      <a:pt x="25" y="13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39"/>
              <p:cNvSpPr/>
              <p:nvPr/>
            </p:nvSpPr>
            <p:spPr>
              <a:xfrm>
                <a:off x="-806664" y="820060"/>
                <a:ext cx="2765" cy="4954"/>
              </a:xfrm>
              <a:custGeom>
                <a:rect b="b" l="l" r="r" t="t"/>
                <a:pathLst>
                  <a:path extrusionOk="0" h="97" w="34">
                    <a:moveTo>
                      <a:pt x="17" y="1"/>
                    </a:moveTo>
                    <a:cubicBezTo>
                      <a:pt x="12" y="1"/>
                      <a:pt x="6" y="8"/>
                      <a:pt x="0" y="45"/>
                    </a:cubicBezTo>
                    <a:cubicBezTo>
                      <a:pt x="6" y="81"/>
                      <a:pt x="11" y="96"/>
                      <a:pt x="17" y="96"/>
                    </a:cubicBezTo>
                    <a:cubicBezTo>
                      <a:pt x="20" y="96"/>
                      <a:pt x="22" y="92"/>
                      <a:pt x="25" y="86"/>
                    </a:cubicBezTo>
                    <a:cubicBezTo>
                      <a:pt x="29" y="73"/>
                      <a:pt x="33" y="57"/>
                      <a:pt x="33" y="41"/>
                    </a:cubicBezTo>
                    <a:cubicBezTo>
                      <a:pt x="33" y="28"/>
                      <a:pt x="29" y="16"/>
                      <a:pt x="25" y="4"/>
                    </a:cubicBezTo>
                    <a:cubicBezTo>
                      <a:pt x="22" y="2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39"/>
              <p:cNvSpPr/>
              <p:nvPr/>
            </p:nvSpPr>
            <p:spPr>
              <a:xfrm>
                <a:off x="-759653" y="819345"/>
                <a:ext cx="1789" cy="5363"/>
              </a:xfrm>
              <a:custGeom>
                <a:rect b="b" l="l" r="r" t="t"/>
                <a:pathLst>
                  <a:path extrusionOk="0" h="105" w="22">
                    <a:moveTo>
                      <a:pt x="12" y="1"/>
                    </a:moveTo>
                    <a:cubicBezTo>
                      <a:pt x="5" y="1"/>
                      <a:pt x="1" y="24"/>
                      <a:pt x="1" y="50"/>
                    </a:cubicBezTo>
                    <a:cubicBezTo>
                      <a:pt x="1" y="79"/>
                      <a:pt x="5" y="104"/>
                      <a:pt x="13" y="104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18" y="104"/>
                      <a:pt x="22" y="84"/>
                      <a:pt x="22" y="46"/>
                    </a:cubicBezTo>
                    <a:cubicBezTo>
                      <a:pt x="22" y="22"/>
                      <a:pt x="17" y="1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39"/>
              <p:cNvSpPr/>
              <p:nvPr/>
            </p:nvSpPr>
            <p:spPr>
              <a:xfrm>
                <a:off x="-812033" y="899532"/>
                <a:ext cx="12119" cy="6946"/>
              </a:xfrm>
              <a:custGeom>
                <a:rect b="b" l="l" r="r" t="t"/>
                <a:pathLst>
                  <a:path extrusionOk="0" h="136" w="149">
                    <a:moveTo>
                      <a:pt x="41" y="0"/>
                    </a:moveTo>
                    <a:cubicBezTo>
                      <a:pt x="27" y="0"/>
                      <a:pt x="14" y="16"/>
                      <a:pt x="1" y="56"/>
                    </a:cubicBezTo>
                    <a:cubicBezTo>
                      <a:pt x="7" y="113"/>
                      <a:pt x="18" y="136"/>
                      <a:pt x="29" y="136"/>
                    </a:cubicBezTo>
                    <a:cubicBezTo>
                      <a:pt x="32" y="136"/>
                      <a:pt x="35" y="134"/>
                      <a:pt x="38" y="130"/>
                    </a:cubicBezTo>
                    <a:cubicBezTo>
                      <a:pt x="47" y="119"/>
                      <a:pt x="56" y="115"/>
                      <a:pt x="65" y="115"/>
                    </a:cubicBezTo>
                    <a:cubicBezTo>
                      <a:pt x="83" y="115"/>
                      <a:pt x="101" y="130"/>
                      <a:pt x="120" y="130"/>
                    </a:cubicBezTo>
                    <a:cubicBezTo>
                      <a:pt x="128" y="130"/>
                      <a:pt x="136" y="122"/>
                      <a:pt x="149" y="118"/>
                    </a:cubicBezTo>
                    <a:cubicBezTo>
                      <a:pt x="149" y="48"/>
                      <a:pt x="144" y="23"/>
                      <a:pt x="136" y="19"/>
                    </a:cubicBezTo>
                    <a:cubicBezTo>
                      <a:pt x="124" y="11"/>
                      <a:pt x="112" y="7"/>
                      <a:pt x="103" y="7"/>
                    </a:cubicBezTo>
                    <a:cubicBezTo>
                      <a:pt x="83" y="7"/>
                      <a:pt x="66" y="3"/>
                      <a:pt x="50" y="3"/>
                    </a:cubicBezTo>
                    <a:cubicBezTo>
                      <a:pt x="47" y="1"/>
                      <a:pt x="44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39"/>
              <p:cNvSpPr/>
              <p:nvPr/>
            </p:nvSpPr>
            <p:spPr>
              <a:xfrm>
                <a:off x="-820654" y="901218"/>
                <a:ext cx="6019" cy="5771"/>
              </a:xfrm>
              <a:custGeom>
                <a:rect b="b" l="l" r="r" t="t"/>
                <a:pathLst>
                  <a:path extrusionOk="0" h="113" w="74">
                    <a:moveTo>
                      <a:pt x="51" y="0"/>
                    </a:moveTo>
                    <a:cubicBezTo>
                      <a:pt x="45" y="0"/>
                      <a:pt x="39" y="7"/>
                      <a:pt x="33" y="11"/>
                    </a:cubicBezTo>
                    <a:cubicBezTo>
                      <a:pt x="17" y="19"/>
                      <a:pt x="8" y="11"/>
                      <a:pt x="0" y="76"/>
                    </a:cubicBezTo>
                    <a:cubicBezTo>
                      <a:pt x="13" y="102"/>
                      <a:pt x="25" y="112"/>
                      <a:pt x="36" y="112"/>
                    </a:cubicBezTo>
                    <a:cubicBezTo>
                      <a:pt x="46" y="112"/>
                      <a:pt x="56" y="105"/>
                      <a:pt x="66" y="93"/>
                    </a:cubicBezTo>
                    <a:cubicBezTo>
                      <a:pt x="70" y="72"/>
                      <a:pt x="74" y="52"/>
                      <a:pt x="74" y="35"/>
                    </a:cubicBezTo>
                    <a:cubicBezTo>
                      <a:pt x="65" y="8"/>
                      <a:pt x="58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9"/>
              <p:cNvSpPr/>
              <p:nvPr/>
            </p:nvSpPr>
            <p:spPr>
              <a:xfrm>
                <a:off x="-828706" y="900043"/>
                <a:ext cx="5124" cy="6793"/>
              </a:xfrm>
              <a:custGeom>
                <a:rect b="b" l="l" r="r" t="t"/>
                <a:pathLst>
                  <a:path extrusionOk="0" h="133" w="63">
                    <a:moveTo>
                      <a:pt x="44" y="17"/>
                    </a:moveTo>
                    <a:cubicBezTo>
                      <a:pt x="44" y="17"/>
                      <a:pt x="43" y="17"/>
                      <a:pt x="42" y="17"/>
                    </a:cubicBezTo>
                    <a:cubicBezTo>
                      <a:pt x="29" y="30"/>
                      <a:pt x="13" y="1"/>
                      <a:pt x="1" y="71"/>
                    </a:cubicBezTo>
                    <a:cubicBezTo>
                      <a:pt x="1" y="124"/>
                      <a:pt x="13" y="132"/>
                      <a:pt x="21" y="132"/>
                    </a:cubicBezTo>
                    <a:cubicBezTo>
                      <a:pt x="29" y="132"/>
                      <a:pt x="50" y="132"/>
                      <a:pt x="62" y="79"/>
                    </a:cubicBezTo>
                    <a:cubicBezTo>
                      <a:pt x="59" y="32"/>
                      <a:pt x="52" y="17"/>
                      <a:pt x="44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39"/>
              <p:cNvSpPr/>
              <p:nvPr/>
            </p:nvSpPr>
            <p:spPr>
              <a:xfrm>
                <a:off x="-771284" y="900247"/>
                <a:ext cx="3741" cy="7202"/>
              </a:xfrm>
              <a:custGeom>
                <a:rect b="b" l="l" r="r" t="t"/>
                <a:pathLst>
                  <a:path extrusionOk="0" h="141" w="46">
                    <a:moveTo>
                      <a:pt x="28" y="1"/>
                    </a:moveTo>
                    <a:cubicBezTo>
                      <a:pt x="20" y="1"/>
                      <a:pt x="7" y="5"/>
                      <a:pt x="0" y="46"/>
                    </a:cubicBezTo>
                    <a:cubicBezTo>
                      <a:pt x="6" y="109"/>
                      <a:pt x="15" y="141"/>
                      <a:pt x="24" y="141"/>
                    </a:cubicBezTo>
                    <a:cubicBezTo>
                      <a:pt x="29" y="141"/>
                      <a:pt x="33" y="133"/>
                      <a:pt x="37" y="116"/>
                    </a:cubicBezTo>
                    <a:cubicBezTo>
                      <a:pt x="41" y="95"/>
                      <a:pt x="46" y="71"/>
                      <a:pt x="46" y="46"/>
                    </a:cubicBezTo>
                    <a:cubicBezTo>
                      <a:pt x="46" y="9"/>
                      <a:pt x="37" y="1"/>
                      <a:pt x="33" y="1"/>
                    </a:cubicBezTo>
                    <a:cubicBezTo>
                      <a:pt x="32" y="1"/>
                      <a:pt x="30" y="1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39"/>
              <p:cNvSpPr/>
              <p:nvPr/>
            </p:nvSpPr>
            <p:spPr>
              <a:xfrm>
                <a:off x="-776652" y="900298"/>
                <a:ext cx="3091" cy="5823"/>
              </a:xfrm>
              <a:custGeom>
                <a:rect b="b" l="l" r="r" t="t"/>
                <a:pathLst>
                  <a:path extrusionOk="0" h="114" w="38">
                    <a:moveTo>
                      <a:pt x="17" y="0"/>
                    </a:moveTo>
                    <a:cubicBezTo>
                      <a:pt x="13" y="4"/>
                      <a:pt x="9" y="8"/>
                      <a:pt x="9" y="17"/>
                    </a:cubicBezTo>
                    <a:cubicBezTo>
                      <a:pt x="1" y="41"/>
                      <a:pt x="1" y="66"/>
                      <a:pt x="9" y="94"/>
                    </a:cubicBezTo>
                    <a:cubicBezTo>
                      <a:pt x="12" y="104"/>
                      <a:pt x="18" y="114"/>
                      <a:pt x="22" y="114"/>
                    </a:cubicBezTo>
                    <a:cubicBezTo>
                      <a:pt x="23" y="114"/>
                      <a:pt x="24" y="113"/>
                      <a:pt x="25" y="111"/>
                    </a:cubicBezTo>
                    <a:cubicBezTo>
                      <a:pt x="29" y="94"/>
                      <a:pt x="34" y="78"/>
                      <a:pt x="34" y="62"/>
                    </a:cubicBezTo>
                    <a:cubicBezTo>
                      <a:pt x="38" y="41"/>
                      <a:pt x="34" y="21"/>
                      <a:pt x="25" y="4"/>
                    </a:cubicBezTo>
                    <a:cubicBezTo>
                      <a:pt x="21" y="0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39"/>
              <p:cNvSpPr/>
              <p:nvPr/>
            </p:nvSpPr>
            <p:spPr>
              <a:xfrm>
                <a:off x="-798694" y="900911"/>
                <a:ext cx="2440" cy="5056"/>
              </a:xfrm>
              <a:custGeom>
                <a:rect b="b" l="l" r="r" t="t"/>
                <a:pathLst>
                  <a:path extrusionOk="0" h="99" w="30">
                    <a:moveTo>
                      <a:pt x="14" y="0"/>
                    </a:moveTo>
                    <a:cubicBezTo>
                      <a:pt x="10" y="0"/>
                      <a:pt x="7" y="13"/>
                      <a:pt x="1" y="37"/>
                    </a:cubicBezTo>
                    <a:cubicBezTo>
                      <a:pt x="1" y="70"/>
                      <a:pt x="1" y="95"/>
                      <a:pt x="9" y="99"/>
                    </a:cubicBezTo>
                    <a:cubicBezTo>
                      <a:pt x="10" y="99"/>
                      <a:pt x="11" y="99"/>
                      <a:pt x="12" y="99"/>
                    </a:cubicBezTo>
                    <a:cubicBezTo>
                      <a:pt x="19" y="99"/>
                      <a:pt x="26" y="96"/>
                      <a:pt x="30" y="37"/>
                    </a:cubicBezTo>
                    <a:cubicBezTo>
                      <a:pt x="21" y="1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39"/>
              <p:cNvSpPr/>
              <p:nvPr/>
            </p:nvSpPr>
            <p:spPr>
              <a:xfrm>
                <a:off x="-787307" y="900503"/>
                <a:ext cx="2115" cy="5312"/>
              </a:xfrm>
              <a:custGeom>
                <a:rect b="b" l="l" r="r" t="t"/>
                <a:pathLst>
                  <a:path extrusionOk="0" h="104" w="26">
                    <a:moveTo>
                      <a:pt x="9" y="0"/>
                    </a:moveTo>
                    <a:cubicBezTo>
                      <a:pt x="5" y="17"/>
                      <a:pt x="0" y="33"/>
                      <a:pt x="0" y="45"/>
                    </a:cubicBezTo>
                    <a:cubicBezTo>
                      <a:pt x="0" y="78"/>
                      <a:pt x="5" y="99"/>
                      <a:pt x="9" y="103"/>
                    </a:cubicBezTo>
                    <a:cubicBezTo>
                      <a:pt x="9" y="103"/>
                      <a:pt x="10" y="103"/>
                      <a:pt x="11" y="103"/>
                    </a:cubicBezTo>
                    <a:cubicBezTo>
                      <a:pt x="18" y="103"/>
                      <a:pt x="25" y="84"/>
                      <a:pt x="25" y="25"/>
                    </a:cubicBezTo>
                    <a:cubicBezTo>
                      <a:pt x="21" y="17"/>
                      <a:pt x="17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39"/>
              <p:cNvSpPr/>
              <p:nvPr/>
            </p:nvSpPr>
            <p:spPr>
              <a:xfrm>
                <a:off x="-792350" y="900656"/>
                <a:ext cx="1789" cy="4852"/>
              </a:xfrm>
              <a:custGeom>
                <a:rect b="b" l="l" r="r" t="t"/>
                <a:pathLst>
                  <a:path extrusionOk="0" h="95" w="22">
                    <a:moveTo>
                      <a:pt x="12" y="1"/>
                    </a:moveTo>
                    <a:cubicBezTo>
                      <a:pt x="8" y="1"/>
                      <a:pt x="4" y="14"/>
                      <a:pt x="1" y="46"/>
                    </a:cubicBezTo>
                    <a:cubicBezTo>
                      <a:pt x="1" y="79"/>
                      <a:pt x="5" y="94"/>
                      <a:pt x="11" y="94"/>
                    </a:cubicBezTo>
                    <a:cubicBezTo>
                      <a:pt x="13" y="94"/>
                      <a:pt x="15" y="92"/>
                      <a:pt x="17" y="87"/>
                    </a:cubicBezTo>
                    <a:cubicBezTo>
                      <a:pt x="21" y="71"/>
                      <a:pt x="21" y="51"/>
                      <a:pt x="21" y="34"/>
                    </a:cubicBezTo>
                    <a:cubicBezTo>
                      <a:pt x="21" y="22"/>
                      <a:pt x="21" y="10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9"/>
              <p:cNvSpPr/>
              <p:nvPr/>
            </p:nvSpPr>
            <p:spPr>
              <a:xfrm>
                <a:off x="-781288" y="901116"/>
                <a:ext cx="1708" cy="5720"/>
              </a:xfrm>
              <a:custGeom>
                <a:rect b="b" l="l" r="r" t="t"/>
                <a:pathLst>
                  <a:path extrusionOk="0" h="112" w="21">
                    <a:moveTo>
                      <a:pt x="8" y="1"/>
                    </a:moveTo>
                    <a:cubicBezTo>
                      <a:pt x="4" y="1"/>
                      <a:pt x="0" y="13"/>
                      <a:pt x="0" y="25"/>
                    </a:cubicBezTo>
                    <a:cubicBezTo>
                      <a:pt x="0" y="46"/>
                      <a:pt x="0" y="62"/>
                      <a:pt x="0" y="78"/>
                    </a:cubicBezTo>
                    <a:cubicBezTo>
                      <a:pt x="0" y="87"/>
                      <a:pt x="4" y="95"/>
                      <a:pt x="8" y="99"/>
                    </a:cubicBezTo>
                    <a:cubicBezTo>
                      <a:pt x="8" y="103"/>
                      <a:pt x="13" y="107"/>
                      <a:pt x="13" y="111"/>
                    </a:cubicBezTo>
                    <a:cubicBezTo>
                      <a:pt x="21" y="33"/>
                      <a:pt x="21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39"/>
              <p:cNvSpPr/>
              <p:nvPr/>
            </p:nvSpPr>
            <p:spPr>
              <a:xfrm>
                <a:off x="-806664" y="874352"/>
                <a:ext cx="3741" cy="5516"/>
              </a:xfrm>
              <a:custGeom>
                <a:rect b="b" l="l" r="r" t="t"/>
                <a:pathLst>
                  <a:path extrusionOk="0" h="108" w="46">
                    <a:moveTo>
                      <a:pt x="23" y="1"/>
                    </a:moveTo>
                    <a:cubicBezTo>
                      <a:pt x="15" y="1"/>
                      <a:pt x="8" y="14"/>
                      <a:pt x="0" y="44"/>
                    </a:cubicBezTo>
                    <a:cubicBezTo>
                      <a:pt x="6" y="90"/>
                      <a:pt x="15" y="107"/>
                      <a:pt x="23" y="107"/>
                    </a:cubicBezTo>
                    <a:cubicBezTo>
                      <a:pt x="28" y="107"/>
                      <a:pt x="33" y="102"/>
                      <a:pt x="37" y="94"/>
                    </a:cubicBezTo>
                    <a:cubicBezTo>
                      <a:pt x="46" y="69"/>
                      <a:pt x="46" y="44"/>
                      <a:pt x="41" y="20"/>
                    </a:cubicBezTo>
                    <a:cubicBezTo>
                      <a:pt x="35" y="8"/>
                      <a:pt x="28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39"/>
              <p:cNvSpPr/>
              <p:nvPr/>
            </p:nvSpPr>
            <p:spPr>
              <a:xfrm>
                <a:off x="-799670" y="874352"/>
                <a:ext cx="2765" cy="5005"/>
              </a:xfrm>
              <a:custGeom>
                <a:rect b="b" l="l" r="r" t="t"/>
                <a:pathLst>
                  <a:path extrusionOk="0" h="98" w="34">
                    <a:moveTo>
                      <a:pt x="18" y="1"/>
                    </a:moveTo>
                    <a:cubicBezTo>
                      <a:pt x="13" y="1"/>
                      <a:pt x="8" y="13"/>
                      <a:pt x="1" y="36"/>
                    </a:cubicBezTo>
                    <a:cubicBezTo>
                      <a:pt x="1" y="77"/>
                      <a:pt x="5" y="94"/>
                      <a:pt x="13" y="94"/>
                    </a:cubicBezTo>
                    <a:cubicBezTo>
                      <a:pt x="14" y="95"/>
                      <a:pt x="17" y="97"/>
                      <a:pt x="19" y="97"/>
                    </a:cubicBezTo>
                    <a:cubicBezTo>
                      <a:pt x="25" y="97"/>
                      <a:pt x="31" y="89"/>
                      <a:pt x="33" y="49"/>
                    </a:cubicBezTo>
                    <a:cubicBezTo>
                      <a:pt x="27" y="16"/>
                      <a:pt x="23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39"/>
              <p:cNvSpPr/>
              <p:nvPr/>
            </p:nvSpPr>
            <p:spPr>
              <a:xfrm>
                <a:off x="-774293" y="874761"/>
                <a:ext cx="2115" cy="5005"/>
              </a:xfrm>
              <a:custGeom>
                <a:rect b="b" l="l" r="r" t="t"/>
                <a:pathLst>
                  <a:path extrusionOk="0" h="98" w="26">
                    <a:moveTo>
                      <a:pt x="16" y="0"/>
                    </a:moveTo>
                    <a:cubicBezTo>
                      <a:pt x="15" y="0"/>
                      <a:pt x="14" y="1"/>
                      <a:pt x="13" y="4"/>
                    </a:cubicBezTo>
                    <a:cubicBezTo>
                      <a:pt x="5" y="20"/>
                      <a:pt x="0" y="41"/>
                      <a:pt x="5" y="61"/>
                    </a:cubicBezTo>
                    <a:cubicBezTo>
                      <a:pt x="5" y="86"/>
                      <a:pt x="6" y="98"/>
                      <a:pt x="13" y="98"/>
                    </a:cubicBezTo>
                    <a:cubicBezTo>
                      <a:pt x="16" y="98"/>
                      <a:pt x="20" y="95"/>
                      <a:pt x="25" y="90"/>
                    </a:cubicBezTo>
                    <a:cubicBezTo>
                      <a:pt x="22" y="26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39"/>
              <p:cNvSpPr/>
              <p:nvPr/>
            </p:nvSpPr>
            <p:spPr>
              <a:xfrm>
                <a:off x="-768274" y="980435"/>
                <a:ext cx="4392" cy="5618"/>
              </a:xfrm>
              <a:custGeom>
                <a:rect b="b" l="l" r="r" t="t"/>
                <a:pathLst>
                  <a:path extrusionOk="0" h="110" w="54">
                    <a:moveTo>
                      <a:pt x="28" y="1"/>
                    </a:moveTo>
                    <a:cubicBezTo>
                      <a:pt x="18" y="1"/>
                      <a:pt x="9" y="16"/>
                      <a:pt x="0" y="48"/>
                    </a:cubicBezTo>
                    <a:cubicBezTo>
                      <a:pt x="16" y="88"/>
                      <a:pt x="26" y="109"/>
                      <a:pt x="33" y="109"/>
                    </a:cubicBezTo>
                    <a:cubicBezTo>
                      <a:pt x="42" y="109"/>
                      <a:pt x="47" y="83"/>
                      <a:pt x="54" y="31"/>
                    </a:cubicBezTo>
                    <a:cubicBezTo>
                      <a:pt x="44" y="11"/>
                      <a:pt x="36" y="1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39"/>
              <p:cNvSpPr/>
              <p:nvPr/>
            </p:nvSpPr>
            <p:spPr>
              <a:xfrm>
                <a:off x="-781288" y="981201"/>
                <a:ext cx="3091" cy="5108"/>
              </a:xfrm>
              <a:custGeom>
                <a:rect b="b" l="l" r="r" t="t"/>
                <a:pathLst>
                  <a:path extrusionOk="0" h="100" w="38">
                    <a:moveTo>
                      <a:pt x="18" y="1"/>
                    </a:moveTo>
                    <a:cubicBezTo>
                      <a:pt x="13" y="1"/>
                      <a:pt x="8" y="13"/>
                      <a:pt x="0" y="37"/>
                    </a:cubicBezTo>
                    <a:cubicBezTo>
                      <a:pt x="0" y="78"/>
                      <a:pt x="4" y="90"/>
                      <a:pt x="13" y="98"/>
                    </a:cubicBezTo>
                    <a:cubicBezTo>
                      <a:pt x="13" y="99"/>
                      <a:pt x="14" y="99"/>
                      <a:pt x="15" y="99"/>
                    </a:cubicBezTo>
                    <a:cubicBezTo>
                      <a:pt x="20" y="99"/>
                      <a:pt x="30" y="87"/>
                      <a:pt x="37" y="45"/>
                    </a:cubicBezTo>
                    <a:cubicBezTo>
                      <a:pt x="29" y="15"/>
                      <a:pt x="23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39"/>
              <p:cNvSpPr/>
              <p:nvPr/>
            </p:nvSpPr>
            <p:spPr>
              <a:xfrm>
                <a:off x="-822687" y="980537"/>
                <a:ext cx="2440" cy="4648"/>
              </a:xfrm>
              <a:custGeom>
                <a:rect b="b" l="l" r="r" t="t"/>
                <a:pathLst>
                  <a:path extrusionOk="0" h="91" w="30">
                    <a:moveTo>
                      <a:pt x="12" y="0"/>
                    </a:moveTo>
                    <a:cubicBezTo>
                      <a:pt x="7" y="0"/>
                      <a:pt x="4" y="21"/>
                      <a:pt x="0" y="91"/>
                    </a:cubicBezTo>
                    <a:lnTo>
                      <a:pt x="25" y="91"/>
                    </a:lnTo>
                    <a:cubicBezTo>
                      <a:pt x="29" y="38"/>
                      <a:pt x="25" y="13"/>
                      <a:pt x="17" y="5"/>
                    </a:cubicBezTo>
                    <a:cubicBezTo>
                      <a:pt x="15" y="2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39"/>
              <p:cNvSpPr/>
              <p:nvPr/>
            </p:nvSpPr>
            <p:spPr>
              <a:xfrm>
                <a:off x="-816994" y="981201"/>
                <a:ext cx="2033" cy="4750"/>
              </a:xfrm>
              <a:custGeom>
                <a:rect b="b" l="l" r="r" t="t"/>
                <a:pathLst>
                  <a:path extrusionOk="0" h="93" w="25">
                    <a:moveTo>
                      <a:pt x="14" y="1"/>
                    </a:moveTo>
                    <a:cubicBezTo>
                      <a:pt x="8" y="1"/>
                      <a:pt x="3" y="10"/>
                      <a:pt x="0" y="37"/>
                    </a:cubicBezTo>
                    <a:cubicBezTo>
                      <a:pt x="3" y="76"/>
                      <a:pt x="8" y="92"/>
                      <a:pt x="13" y="92"/>
                    </a:cubicBezTo>
                    <a:cubicBezTo>
                      <a:pt x="15" y="92"/>
                      <a:pt x="18" y="89"/>
                      <a:pt x="21" y="82"/>
                    </a:cubicBezTo>
                    <a:cubicBezTo>
                      <a:pt x="25" y="57"/>
                      <a:pt x="25" y="29"/>
                      <a:pt x="21" y="4"/>
                    </a:cubicBezTo>
                    <a:cubicBezTo>
                      <a:pt x="19" y="2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39"/>
              <p:cNvSpPr/>
              <p:nvPr/>
            </p:nvSpPr>
            <p:spPr>
              <a:xfrm>
                <a:off x="-811707" y="980537"/>
                <a:ext cx="2115" cy="4801"/>
              </a:xfrm>
              <a:custGeom>
                <a:rect b="b" l="l" r="r" t="t"/>
                <a:pathLst>
                  <a:path extrusionOk="0" h="94" w="26">
                    <a:moveTo>
                      <a:pt x="13" y="1"/>
                    </a:moveTo>
                    <a:cubicBezTo>
                      <a:pt x="9" y="1"/>
                      <a:pt x="1" y="25"/>
                      <a:pt x="1" y="75"/>
                    </a:cubicBezTo>
                    <a:cubicBezTo>
                      <a:pt x="5" y="87"/>
                      <a:pt x="9" y="94"/>
                      <a:pt x="14" y="94"/>
                    </a:cubicBezTo>
                    <a:cubicBezTo>
                      <a:pt x="18" y="94"/>
                      <a:pt x="22" y="88"/>
                      <a:pt x="26" y="79"/>
                    </a:cubicBezTo>
                    <a:cubicBezTo>
                      <a:pt x="26" y="29"/>
                      <a:pt x="21" y="5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39"/>
              <p:cNvSpPr/>
              <p:nvPr/>
            </p:nvSpPr>
            <p:spPr>
              <a:xfrm>
                <a:off x="-823989" y="952957"/>
                <a:ext cx="10736" cy="7304"/>
              </a:xfrm>
              <a:custGeom>
                <a:rect b="b" l="l" r="r" t="t"/>
                <a:pathLst>
                  <a:path extrusionOk="0" h="143" w="132">
                    <a:moveTo>
                      <a:pt x="60" y="1"/>
                    </a:moveTo>
                    <a:cubicBezTo>
                      <a:pt x="43" y="1"/>
                      <a:pt x="26" y="9"/>
                      <a:pt x="8" y="40"/>
                    </a:cubicBezTo>
                    <a:cubicBezTo>
                      <a:pt x="4" y="52"/>
                      <a:pt x="0" y="61"/>
                      <a:pt x="0" y="73"/>
                    </a:cubicBezTo>
                    <a:cubicBezTo>
                      <a:pt x="7" y="128"/>
                      <a:pt x="17" y="140"/>
                      <a:pt x="27" y="140"/>
                    </a:cubicBezTo>
                    <a:cubicBezTo>
                      <a:pt x="29" y="140"/>
                      <a:pt x="31" y="139"/>
                      <a:pt x="33" y="139"/>
                    </a:cubicBezTo>
                    <a:cubicBezTo>
                      <a:pt x="45" y="134"/>
                      <a:pt x="55" y="129"/>
                      <a:pt x="66" y="129"/>
                    </a:cubicBezTo>
                    <a:cubicBezTo>
                      <a:pt x="74" y="129"/>
                      <a:pt x="82" y="132"/>
                      <a:pt x="90" y="139"/>
                    </a:cubicBezTo>
                    <a:cubicBezTo>
                      <a:pt x="95" y="141"/>
                      <a:pt x="99" y="143"/>
                      <a:pt x="102" y="143"/>
                    </a:cubicBezTo>
                    <a:cubicBezTo>
                      <a:pt x="115" y="143"/>
                      <a:pt x="122" y="125"/>
                      <a:pt x="131" y="93"/>
                    </a:cubicBezTo>
                    <a:cubicBezTo>
                      <a:pt x="131" y="36"/>
                      <a:pt x="127" y="15"/>
                      <a:pt x="119" y="11"/>
                    </a:cubicBezTo>
                    <a:cubicBezTo>
                      <a:pt x="100" y="1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39"/>
              <p:cNvSpPr/>
              <p:nvPr/>
            </p:nvSpPr>
            <p:spPr>
              <a:xfrm>
                <a:off x="-785680" y="953468"/>
                <a:ext cx="8134" cy="7099"/>
              </a:xfrm>
              <a:custGeom>
                <a:rect b="b" l="l" r="r" t="t"/>
                <a:pathLst>
                  <a:path extrusionOk="0" h="139" w="100">
                    <a:moveTo>
                      <a:pt x="24" y="0"/>
                    </a:moveTo>
                    <a:cubicBezTo>
                      <a:pt x="21" y="0"/>
                      <a:pt x="17" y="1"/>
                      <a:pt x="13" y="1"/>
                    </a:cubicBezTo>
                    <a:cubicBezTo>
                      <a:pt x="9" y="1"/>
                      <a:pt x="5" y="26"/>
                      <a:pt x="1" y="38"/>
                    </a:cubicBezTo>
                    <a:cubicBezTo>
                      <a:pt x="9" y="107"/>
                      <a:pt x="17" y="139"/>
                      <a:pt x="28" y="139"/>
                    </a:cubicBezTo>
                    <a:cubicBezTo>
                      <a:pt x="33" y="139"/>
                      <a:pt x="39" y="131"/>
                      <a:pt x="46" y="116"/>
                    </a:cubicBezTo>
                    <a:cubicBezTo>
                      <a:pt x="50" y="113"/>
                      <a:pt x="53" y="103"/>
                      <a:pt x="57" y="103"/>
                    </a:cubicBezTo>
                    <a:cubicBezTo>
                      <a:pt x="57" y="103"/>
                      <a:pt x="58" y="103"/>
                      <a:pt x="58" y="104"/>
                    </a:cubicBezTo>
                    <a:cubicBezTo>
                      <a:pt x="64" y="123"/>
                      <a:pt x="70" y="132"/>
                      <a:pt x="76" y="132"/>
                    </a:cubicBezTo>
                    <a:cubicBezTo>
                      <a:pt x="84" y="132"/>
                      <a:pt x="92" y="116"/>
                      <a:pt x="99" y="88"/>
                    </a:cubicBezTo>
                    <a:cubicBezTo>
                      <a:pt x="99" y="20"/>
                      <a:pt x="99" y="1"/>
                      <a:pt x="93" y="1"/>
                    </a:cubicBezTo>
                    <a:cubicBezTo>
                      <a:pt x="93" y="1"/>
                      <a:pt x="92" y="1"/>
                      <a:pt x="91" y="1"/>
                    </a:cubicBezTo>
                    <a:cubicBezTo>
                      <a:pt x="84" y="3"/>
                      <a:pt x="76" y="4"/>
                      <a:pt x="69" y="4"/>
                    </a:cubicBezTo>
                    <a:cubicBezTo>
                      <a:pt x="54" y="4"/>
                      <a:pt x="39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39"/>
              <p:cNvSpPr/>
              <p:nvPr/>
            </p:nvSpPr>
            <p:spPr>
              <a:xfrm>
                <a:off x="-797962" y="952446"/>
                <a:ext cx="5368" cy="7457"/>
              </a:xfrm>
              <a:custGeom>
                <a:rect b="b" l="l" r="r" t="t"/>
                <a:pathLst>
                  <a:path extrusionOk="0" h="146" w="66">
                    <a:moveTo>
                      <a:pt x="52" y="7"/>
                    </a:moveTo>
                    <a:cubicBezTo>
                      <a:pt x="51" y="7"/>
                      <a:pt x="50" y="7"/>
                      <a:pt x="49" y="9"/>
                    </a:cubicBezTo>
                    <a:cubicBezTo>
                      <a:pt x="33" y="21"/>
                      <a:pt x="17" y="1"/>
                      <a:pt x="0" y="79"/>
                    </a:cubicBezTo>
                    <a:cubicBezTo>
                      <a:pt x="8" y="134"/>
                      <a:pt x="18" y="145"/>
                      <a:pt x="28" y="145"/>
                    </a:cubicBezTo>
                    <a:cubicBezTo>
                      <a:pt x="33" y="145"/>
                      <a:pt x="39" y="142"/>
                      <a:pt x="45" y="140"/>
                    </a:cubicBezTo>
                    <a:cubicBezTo>
                      <a:pt x="62" y="140"/>
                      <a:pt x="62" y="112"/>
                      <a:pt x="66" y="54"/>
                    </a:cubicBezTo>
                    <a:cubicBezTo>
                      <a:pt x="62" y="21"/>
                      <a:pt x="56" y="7"/>
                      <a:pt x="5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39"/>
              <p:cNvSpPr/>
              <p:nvPr/>
            </p:nvSpPr>
            <p:spPr>
              <a:xfrm>
                <a:off x="-805038" y="953212"/>
                <a:ext cx="4799" cy="6282"/>
              </a:xfrm>
              <a:custGeom>
                <a:rect b="b" l="l" r="r" t="t"/>
                <a:pathLst>
                  <a:path extrusionOk="0" h="123" w="59">
                    <a:moveTo>
                      <a:pt x="38" y="0"/>
                    </a:moveTo>
                    <a:cubicBezTo>
                      <a:pt x="26" y="0"/>
                      <a:pt x="13" y="10"/>
                      <a:pt x="1" y="60"/>
                    </a:cubicBezTo>
                    <a:cubicBezTo>
                      <a:pt x="13" y="101"/>
                      <a:pt x="24" y="122"/>
                      <a:pt x="34" y="122"/>
                    </a:cubicBezTo>
                    <a:cubicBezTo>
                      <a:pt x="41" y="122"/>
                      <a:pt x="48" y="112"/>
                      <a:pt x="54" y="93"/>
                    </a:cubicBezTo>
                    <a:cubicBezTo>
                      <a:pt x="54" y="76"/>
                      <a:pt x="58" y="60"/>
                      <a:pt x="58" y="39"/>
                    </a:cubicBezTo>
                    <a:cubicBezTo>
                      <a:pt x="58" y="27"/>
                      <a:pt x="54" y="15"/>
                      <a:pt x="50" y="2"/>
                    </a:cubicBezTo>
                    <a:cubicBezTo>
                      <a:pt x="46" y="1"/>
                      <a:pt x="42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39"/>
              <p:cNvSpPr/>
              <p:nvPr/>
            </p:nvSpPr>
            <p:spPr>
              <a:xfrm>
                <a:off x="-811382" y="953723"/>
                <a:ext cx="4148" cy="6640"/>
              </a:xfrm>
              <a:custGeom>
                <a:rect b="b" l="l" r="r" t="t"/>
                <a:pathLst>
                  <a:path extrusionOk="0" h="130" w="51">
                    <a:moveTo>
                      <a:pt x="22" y="0"/>
                    </a:moveTo>
                    <a:cubicBezTo>
                      <a:pt x="13" y="0"/>
                      <a:pt x="5" y="13"/>
                      <a:pt x="1" y="78"/>
                    </a:cubicBezTo>
                    <a:cubicBezTo>
                      <a:pt x="9" y="91"/>
                      <a:pt x="13" y="107"/>
                      <a:pt x="22" y="119"/>
                    </a:cubicBezTo>
                    <a:cubicBezTo>
                      <a:pt x="25" y="126"/>
                      <a:pt x="28" y="129"/>
                      <a:pt x="31" y="129"/>
                    </a:cubicBezTo>
                    <a:cubicBezTo>
                      <a:pt x="38" y="129"/>
                      <a:pt x="43" y="108"/>
                      <a:pt x="46" y="78"/>
                    </a:cubicBezTo>
                    <a:cubicBezTo>
                      <a:pt x="50" y="58"/>
                      <a:pt x="50" y="37"/>
                      <a:pt x="46" y="17"/>
                    </a:cubicBezTo>
                    <a:cubicBezTo>
                      <a:pt x="42" y="5"/>
                      <a:pt x="34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39"/>
              <p:cNvSpPr/>
              <p:nvPr/>
            </p:nvSpPr>
            <p:spPr>
              <a:xfrm>
                <a:off x="-790641" y="953161"/>
                <a:ext cx="3741" cy="6691"/>
              </a:xfrm>
              <a:custGeom>
                <a:rect b="b" l="l" r="r" t="t"/>
                <a:pathLst>
                  <a:path extrusionOk="0" h="131" w="46">
                    <a:moveTo>
                      <a:pt x="25" y="1"/>
                    </a:moveTo>
                    <a:cubicBezTo>
                      <a:pt x="16" y="1"/>
                      <a:pt x="6" y="10"/>
                      <a:pt x="0" y="61"/>
                    </a:cubicBezTo>
                    <a:cubicBezTo>
                      <a:pt x="9" y="109"/>
                      <a:pt x="16" y="131"/>
                      <a:pt x="24" y="131"/>
                    </a:cubicBezTo>
                    <a:cubicBezTo>
                      <a:pt x="27" y="131"/>
                      <a:pt x="30" y="128"/>
                      <a:pt x="33" y="122"/>
                    </a:cubicBezTo>
                    <a:cubicBezTo>
                      <a:pt x="41" y="98"/>
                      <a:pt x="46" y="73"/>
                      <a:pt x="46" y="48"/>
                    </a:cubicBezTo>
                    <a:cubicBezTo>
                      <a:pt x="46" y="11"/>
                      <a:pt x="37" y="3"/>
                      <a:pt x="33" y="3"/>
                    </a:cubicBezTo>
                    <a:cubicBezTo>
                      <a:pt x="31" y="2"/>
                      <a:pt x="28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39"/>
              <p:cNvSpPr/>
              <p:nvPr/>
            </p:nvSpPr>
            <p:spPr>
              <a:xfrm>
                <a:off x="-770308" y="953059"/>
                <a:ext cx="3091" cy="6231"/>
              </a:xfrm>
              <a:custGeom>
                <a:rect b="b" l="l" r="r" t="t"/>
                <a:pathLst>
                  <a:path extrusionOk="0" h="122" w="38">
                    <a:moveTo>
                      <a:pt x="18" y="1"/>
                    </a:moveTo>
                    <a:cubicBezTo>
                      <a:pt x="15" y="1"/>
                      <a:pt x="12" y="4"/>
                      <a:pt x="9" y="9"/>
                    </a:cubicBezTo>
                    <a:cubicBezTo>
                      <a:pt x="5" y="26"/>
                      <a:pt x="1" y="46"/>
                      <a:pt x="1" y="63"/>
                    </a:cubicBezTo>
                    <a:cubicBezTo>
                      <a:pt x="1" y="79"/>
                      <a:pt x="5" y="96"/>
                      <a:pt x="9" y="112"/>
                    </a:cubicBezTo>
                    <a:cubicBezTo>
                      <a:pt x="12" y="119"/>
                      <a:pt x="15" y="122"/>
                      <a:pt x="17" y="122"/>
                    </a:cubicBezTo>
                    <a:cubicBezTo>
                      <a:pt x="24" y="122"/>
                      <a:pt x="29" y="98"/>
                      <a:pt x="38" y="50"/>
                    </a:cubicBezTo>
                    <a:cubicBezTo>
                      <a:pt x="32" y="14"/>
                      <a:pt x="25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39"/>
              <p:cNvSpPr/>
              <p:nvPr/>
            </p:nvSpPr>
            <p:spPr>
              <a:xfrm>
                <a:off x="-766648" y="953314"/>
                <a:ext cx="2440" cy="5925"/>
              </a:xfrm>
              <a:custGeom>
                <a:rect b="b" l="l" r="r" t="t"/>
                <a:pathLst>
                  <a:path extrusionOk="0" h="116" w="30">
                    <a:moveTo>
                      <a:pt x="13" y="0"/>
                    </a:moveTo>
                    <a:cubicBezTo>
                      <a:pt x="9" y="13"/>
                      <a:pt x="5" y="29"/>
                      <a:pt x="5" y="41"/>
                    </a:cubicBezTo>
                    <a:cubicBezTo>
                      <a:pt x="1" y="66"/>
                      <a:pt x="5" y="91"/>
                      <a:pt x="17" y="115"/>
                    </a:cubicBezTo>
                    <a:cubicBezTo>
                      <a:pt x="21" y="115"/>
                      <a:pt x="30" y="82"/>
                      <a:pt x="30" y="49"/>
                    </a:cubicBezTo>
                    <a:cubicBezTo>
                      <a:pt x="30" y="21"/>
                      <a:pt x="25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39"/>
              <p:cNvSpPr/>
              <p:nvPr/>
            </p:nvSpPr>
            <p:spPr>
              <a:xfrm>
                <a:off x="-774618" y="953927"/>
                <a:ext cx="2033" cy="3933"/>
              </a:xfrm>
              <a:custGeom>
                <a:rect b="b" l="l" r="r" t="t"/>
                <a:pathLst>
                  <a:path extrusionOk="0" h="77" w="25">
                    <a:moveTo>
                      <a:pt x="12" y="0"/>
                    </a:moveTo>
                    <a:cubicBezTo>
                      <a:pt x="9" y="0"/>
                      <a:pt x="6" y="11"/>
                      <a:pt x="0" y="33"/>
                    </a:cubicBezTo>
                    <a:cubicBezTo>
                      <a:pt x="5" y="63"/>
                      <a:pt x="7" y="77"/>
                      <a:pt x="10" y="77"/>
                    </a:cubicBezTo>
                    <a:cubicBezTo>
                      <a:pt x="13" y="77"/>
                      <a:pt x="17" y="64"/>
                      <a:pt x="25" y="37"/>
                    </a:cubicBezTo>
                    <a:cubicBezTo>
                      <a:pt x="19" y="12"/>
                      <a:pt x="16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39"/>
              <p:cNvSpPr/>
              <p:nvPr/>
            </p:nvSpPr>
            <p:spPr>
              <a:xfrm>
                <a:off x="-788283" y="791917"/>
                <a:ext cx="61733" cy="9500"/>
              </a:xfrm>
              <a:custGeom>
                <a:rect b="b" l="l" r="r" t="t"/>
                <a:pathLst>
                  <a:path extrusionOk="0" h="186" w="759">
                    <a:moveTo>
                      <a:pt x="671" y="0"/>
                    </a:moveTo>
                    <a:cubicBezTo>
                      <a:pt x="662" y="0"/>
                      <a:pt x="653" y="3"/>
                      <a:pt x="644" y="9"/>
                    </a:cubicBezTo>
                    <a:cubicBezTo>
                      <a:pt x="624" y="21"/>
                      <a:pt x="603" y="29"/>
                      <a:pt x="579" y="29"/>
                    </a:cubicBezTo>
                    <a:cubicBezTo>
                      <a:pt x="566" y="34"/>
                      <a:pt x="558" y="42"/>
                      <a:pt x="550" y="46"/>
                    </a:cubicBezTo>
                    <a:lnTo>
                      <a:pt x="476" y="46"/>
                    </a:lnTo>
                    <a:cubicBezTo>
                      <a:pt x="423" y="38"/>
                      <a:pt x="369" y="29"/>
                      <a:pt x="316" y="21"/>
                    </a:cubicBezTo>
                    <a:cubicBezTo>
                      <a:pt x="275" y="13"/>
                      <a:pt x="238" y="1"/>
                      <a:pt x="201" y="1"/>
                    </a:cubicBezTo>
                    <a:cubicBezTo>
                      <a:pt x="189" y="1"/>
                      <a:pt x="177" y="13"/>
                      <a:pt x="160" y="17"/>
                    </a:cubicBezTo>
                    <a:cubicBezTo>
                      <a:pt x="136" y="28"/>
                      <a:pt x="109" y="44"/>
                      <a:pt x="82" y="44"/>
                    </a:cubicBezTo>
                    <a:cubicBezTo>
                      <a:pt x="69" y="44"/>
                      <a:pt x="55" y="40"/>
                      <a:pt x="41" y="29"/>
                    </a:cubicBezTo>
                    <a:cubicBezTo>
                      <a:pt x="38" y="23"/>
                      <a:pt x="31" y="20"/>
                      <a:pt x="24" y="20"/>
                    </a:cubicBezTo>
                    <a:cubicBezTo>
                      <a:pt x="21" y="20"/>
                      <a:pt x="19" y="20"/>
                      <a:pt x="17" y="21"/>
                    </a:cubicBezTo>
                    <a:cubicBezTo>
                      <a:pt x="12" y="21"/>
                      <a:pt x="8" y="34"/>
                      <a:pt x="0" y="46"/>
                    </a:cubicBezTo>
                    <a:cubicBezTo>
                      <a:pt x="0" y="107"/>
                      <a:pt x="8" y="140"/>
                      <a:pt x="17" y="144"/>
                    </a:cubicBezTo>
                    <a:cubicBezTo>
                      <a:pt x="37" y="153"/>
                      <a:pt x="58" y="161"/>
                      <a:pt x="82" y="165"/>
                    </a:cubicBezTo>
                    <a:cubicBezTo>
                      <a:pt x="111" y="161"/>
                      <a:pt x="136" y="157"/>
                      <a:pt x="160" y="144"/>
                    </a:cubicBezTo>
                    <a:cubicBezTo>
                      <a:pt x="168" y="144"/>
                      <a:pt x="177" y="157"/>
                      <a:pt x="181" y="157"/>
                    </a:cubicBezTo>
                    <a:cubicBezTo>
                      <a:pt x="226" y="148"/>
                      <a:pt x="271" y="148"/>
                      <a:pt x="316" y="148"/>
                    </a:cubicBezTo>
                    <a:cubicBezTo>
                      <a:pt x="357" y="161"/>
                      <a:pt x="398" y="165"/>
                      <a:pt x="435" y="173"/>
                    </a:cubicBezTo>
                    <a:cubicBezTo>
                      <a:pt x="476" y="181"/>
                      <a:pt x="513" y="185"/>
                      <a:pt x="554" y="185"/>
                    </a:cubicBezTo>
                    <a:cubicBezTo>
                      <a:pt x="579" y="181"/>
                      <a:pt x="599" y="173"/>
                      <a:pt x="620" y="157"/>
                    </a:cubicBezTo>
                    <a:cubicBezTo>
                      <a:pt x="634" y="152"/>
                      <a:pt x="647" y="140"/>
                      <a:pt x="659" y="140"/>
                    </a:cubicBezTo>
                    <a:cubicBezTo>
                      <a:pt x="668" y="140"/>
                      <a:pt x="677" y="146"/>
                      <a:pt x="685" y="165"/>
                    </a:cubicBezTo>
                    <a:cubicBezTo>
                      <a:pt x="689" y="160"/>
                      <a:pt x="692" y="158"/>
                      <a:pt x="695" y="158"/>
                    </a:cubicBezTo>
                    <a:cubicBezTo>
                      <a:pt x="701" y="158"/>
                      <a:pt x="707" y="166"/>
                      <a:pt x="712" y="166"/>
                    </a:cubicBezTo>
                    <a:cubicBezTo>
                      <a:pt x="717" y="166"/>
                      <a:pt x="722" y="160"/>
                      <a:pt x="726" y="136"/>
                    </a:cubicBezTo>
                    <a:cubicBezTo>
                      <a:pt x="726" y="133"/>
                      <a:pt x="727" y="132"/>
                      <a:pt x="729" y="132"/>
                    </a:cubicBezTo>
                    <a:cubicBezTo>
                      <a:pt x="731" y="132"/>
                      <a:pt x="736" y="136"/>
                      <a:pt x="739" y="136"/>
                    </a:cubicBezTo>
                    <a:cubicBezTo>
                      <a:pt x="739" y="137"/>
                      <a:pt x="740" y="137"/>
                      <a:pt x="740" y="137"/>
                    </a:cubicBezTo>
                    <a:cubicBezTo>
                      <a:pt x="744" y="137"/>
                      <a:pt x="751" y="120"/>
                      <a:pt x="755" y="83"/>
                    </a:cubicBezTo>
                    <a:cubicBezTo>
                      <a:pt x="759" y="49"/>
                      <a:pt x="751" y="26"/>
                      <a:pt x="743" y="26"/>
                    </a:cubicBezTo>
                    <a:cubicBezTo>
                      <a:pt x="742" y="26"/>
                      <a:pt x="740" y="27"/>
                      <a:pt x="739" y="29"/>
                    </a:cubicBezTo>
                    <a:cubicBezTo>
                      <a:pt x="736" y="33"/>
                      <a:pt x="734" y="35"/>
                      <a:pt x="731" y="35"/>
                    </a:cubicBezTo>
                    <a:cubicBezTo>
                      <a:pt x="726" y="35"/>
                      <a:pt x="720" y="27"/>
                      <a:pt x="714" y="21"/>
                    </a:cubicBezTo>
                    <a:cubicBezTo>
                      <a:pt x="701" y="8"/>
                      <a:pt x="686" y="0"/>
                      <a:pt x="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39"/>
              <p:cNvSpPr/>
              <p:nvPr/>
            </p:nvSpPr>
            <p:spPr>
              <a:xfrm>
                <a:off x="-822687" y="791815"/>
                <a:ext cx="33429" cy="8325"/>
              </a:xfrm>
              <a:custGeom>
                <a:rect b="b" l="l" r="r" t="t"/>
                <a:pathLst>
                  <a:path extrusionOk="0" h="163" w="411">
                    <a:moveTo>
                      <a:pt x="230" y="1"/>
                    </a:moveTo>
                    <a:cubicBezTo>
                      <a:pt x="218" y="1"/>
                      <a:pt x="206" y="5"/>
                      <a:pt x="193" y="19"/>
                    </a:cubicBezTo>
                    <a:cubicBezTo>
                      <a:pt x="186" y="14"/>
                      <a:pt x="179" y="12"/>
                      <a:pt x="172" y="12"/>
                    </a:cubicBezTo>
                    <a:cubicBezTo>
                      <a:pt x="145" y="12"/>
                      <a:pt x="119" y="39"/>
                      <a:pt x="92" y="39"/>
                    </a:cubicBezTo>
                    <a:cubicBezTo>
                      <a:pt x="85" y="39"/>
                      <a:pt x="78" y="37"/>
                      <a:pt x="70" y="31"/>
                    </a:cubicBezTo>
                    <a:cubicBezTo>
                      <a:pt x="66" y="27"/>
                      <a:pt x="62" y="26"/>
                      <a:pt x="57" y="26"/>
                    </a:cubicBezTo>
                    <a:cubicBezTo>
                      <a:pt x="47" y="26"/>
                      <a:pt x="37" y="31"/>
                      <a:pt x="29" y="31"/>
                    </a:cubicBezTo>
                    <a:cubicBezTo>
                      <a:pt x="13" y="31"/>
                      <a:pt x="13" y="52"/>
                      <a:pt x="0" y="85"/>
                    </a:cubicBezTo>
                    <a:cubicBezTo>
                      <a:pt x="10" y="124"/>
                      <a:pt x="17" y="142"/>
                      <a:pt x="26" y="142"/>
                    </a:cubicBezTo>
                    <a:cubicBezTo>
                      <a:pt x="28" y="142"/>
                      <a:pt x="31" y="141"/>
                      <a:pt x="33" y="138"/>
                    </a:cubicBezTo>
                    <a:cubicBezTo>
                      <a:pt x="37" y="135"/>
                      <a:pt x="41" y="134"/>
                      <a:pt x="43" y="134"/>
                    </a:cubicBezTo>
                    <a:cubicBezTo>
                      <a:pt x="49" y="134"/>
                      <a:pt x="52" y="138"/>
                      <a:pt x="58" y="138"/>
                    </a:cubicBezTo>
                    <a:lnTo>
                      <a:pt x="83" y="142"/>
                    </a:lnTo>
                    <a:lnTo>
                      <a:pt x="115" y="150"/>
                    </a:lnTo>
                    <a:cubicBezTo>
                      <a:pt x="115" y="150"/>
                      <a:pt x="117" y="152"/>
                      <a:pt x="120" y="152"/>
                    </a:cubicBezTo>
                    <a:cubicBezTo>
                      <a:pt x="121" y="152"/>
                      <a:pt x="122" y="152"/>
                      <a:pt x="124" y="150"/>
                    </a:cubicBezTo>
                    <a:cubicBezTo>
                      <a:pt x="135" y="139"/>
                      <a:pt x="147" y="135"/>
                      <a:pt x="157" y="135"/>
                    </a:cubicBezTo>
                    <a:cubicBezTo>
                      <a:pt x="173" y="135"/>
                      <a:pt x="187" y="142"/>
                      <a:pt x="202" y="142"/>
                    </a:cubicBezTo>
                    <a:cubicBezTo>
                      <a:pt x="206" y="142"/>
                      <a:pt x="210" y="138"/>
                      <a:pt x="214" y="134"/>
                    </a:cubicBezTo>
                    <a:cubicBezTo>
                      <a:pt x="223" y="125"/>
                      <a:pt x="232" y="118"/>
                      <a:pt x="241" y="118"/>
                    </a:cubicBezTo>
                    <a:cubicBezTo>
                      <a:pt x="248" y="118"/>
                      <a:pt x="256" y="123"/>
                      <a:pt x="263" y="134"/>
                    </a:cubicBezTo>
                    <a:cubicBezTo>
                      <a:pt x="263" y="142"/>
                      <a:pt x="271" y="142"/>
                      <a:pt x="280" y="142"/>
                    </a:cubicBezTo>
                    <a:cubicBezTo>
                      <a:pt x="286" y="139"/>
                      <a:pt x="293" y="136"/>
                      <a:pt x="300" y="136"/>
                    </a:cubicBezTo>
                    <a:cubicBezTo>
                      <a:pt x="309" y="136"/>
                      <a:pt x="319" y="142"/>
                      <a:pt x="329" y="159"/>
                    </a:cubicBezTo>
                    <a:cubicBezTo>
                      <a:pt x="330" y="161"/>
                      <a:pt x="331" y="162"/>
                      <a:pt x="333" y="162"/>
                    </a:cubicBezTo>
                    <a:cubicBezTo>
                      <a:pt x="337" y="162"/>
                      <a:pt x="342" y="156"/>
                      <a:pt x="345" y="150"/>
                    </a:cubicBezTo>
                    <a:cubicBezTo>
                      <a:pt x="349" y="142"/>
                      <a:pt x="353" y="113"/>
                      <a:pt x="362" y="97"/>
                    </a:cubicBezTo>
                    <a:cubicBezTo>
                      <a:pt x="377" y="129"/>
                      <a:pt x="385" y="146"/>
                      <a:pt x="391" y="146"/>
                    </a:cubicBezTo>
                    <a:cubicBezTo>
                      <a:pt x="398" y="146"/>
                      <a:pt x="402" y="122"/>
                      <a:pt x="411" y="68"/>
                    </a:cubicBezTo>
                    <a:cubicBezTo>
                      <a:pt x="411" y="36"/>
                      <a:pt x="407" y="15"/>
                      <a:pt x="403" y="15"/>
                    </a:cubicBezTo>
                    <a:cubicBezTo>
                      <a:pt x="397" y="15"/>
                      <a:pt x="393" y="13"/>
                      <a:pt x="390" y="13"/>
                    </a:cubicBezTo>
                    <a:cubicBezTo>
                      <a:pt x="389" y="13"/>
                      <a:pt x="388" y="14"/>
                      <a:pt x="386" y="15"/>
                    </a:cubicBezTo>
                    <a:cubicBezTo>
                      <a:pt x="376" y="26"/>
                      <a:pt x="366" y="30"/>
                      <a:pt x="355" y="30"/>
                    </a:cubicBezTo>
                    <a:cubicBezTo>
                      <a:pt x="339" y="30"/>
                      <a:pt x="321" y="22"/>
                      <a:pt x="304" y="19"/>
                    </a:cubicBezTo>
                    <a:cubicBezTo>
                      <a:pt x="280" y="19"/>
                      <a:pt x="255" y="1"/>
                      <a:pt x="2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39"/>
              <p:cNvSpPr/>
              <p:nvPr/>
            </p:nvSpPr>
            <p:spPr>
              <a:xfrm>
                <a:off x="-854408" y="792990"/>
                <a:ext cx="25458" cy="6691"/>
              </a:xfrm>
              <a:custGeom>
                <a:rect b="b" l="l" r="r" t="t"/>
                <a:pathLst>
                  <a:path extrusionOk="0" h="131" w="313">
                    <a:moveTo>
                      <a:pt x="230" y="0"/>
                    </a:moveTo>
                    <a:cubicBezTo>
                      <a:pt x="202" y="0"/>
                      <a:pt x="173" y="0"/>
                      <a:pt x="148" y="4"/>
                    </a:cubicBezTo>
                    <a:cubicBezTo>
                      <a:pt x="132" y="4"/>
                      <a:pt x="116" y="21"/>
                      <a:pt x="103" y="25"/>
                    </a:cubicBezTo>
                    <a:cubicBezTo>
                      <a:pt x="95" y="26"/>
                      <a:pt x="86" y="27"/>
                      <a:pt x="78" y="27"/>
                    </a:cubicBezTo>
                    <a:cubicBezTo>
                      <a:pt x="60" y="27"/>
                      <a:pt x="42" y="25"/>
                      <a:pt x="25" y="25"/>
                    </a:cubicBezTo>
                    <a:cubicBezTo>
                      <a:pt x="17" y="25"/>
                      <a:pt x="9" y="25"/>
                      <a:pt x="1" y="54"/>
                    </a:cubicBezTo>
                    <a:cubicBezTo>
                      <a:pt x="13" y="109"/>
                      <a:pt x="24" y="126"/>
                      <a:pt x="36" y="126"/>
                    </a:cubicBezTo>
                    <a:cubicBezTo>
                      <a:pt x="43" y="126"/>
                      <a:pt x="50" y="119"/>
                      <a:pt x="58" y="111"/>
                    </a:cubicBezTo>
                    <a:cubicBezTo>
                      <a:pt x="62" y="107"/>
                      <a:pt x="66" y="104"/>
                      <a:pt x="70" y="104"/>
                    </a:cubicBezTo>
                    <a:cubicBezTo>
                      <a:pt x="75" y="104"/>
                      <a:pt x="79" y="107"/>
                      <a:pt x="83" y="115"/>
                    </a:cubicBezTo>
                    <a:cubicBezTo>
                      <a:pt x="86" y="124"/>
                      <a:pt x="89" y="131"/>
                      <a:pt x="93" y="131"/>
                    </a:cubicBezTo>
                    <a:cubicBezTo>
                      <a:pt x="95" y="131"/>
                      <a:pt x="97" y="130"/>
                      <a:pt x="99" y="127"/>
                    </a:cubicBezTo>
                    <a:cubicBezTo>
                      <a:pt x="106" y="113"/>
                      <a:pt x="114" y="109"/>
                      <a:pt x="121" y="109"/>
                    </a:cubicBezTo>
                    <a:cubicBezTo>
                      <a:pt x="132" y="109"/>
                      <a:pt x="143" y="118"/>
                      <a:pt x="155" y="118"/>
                    </a:cubicBezTo>
                    <a:cubicBezTo>
                      <a:pt x="158" y="118"/>
                      <a:pt x="161" y="117"/>
                      <a:pt x="165" y="115"/>
                    </a:cubicBezTo>
                    <a:cubicBezTo>
                      <a:pt x="172" y="111"/>
                      <a:pt x="179" y="110"/>
                      <a:pt x="186" y="110"/>
                    </a:cubicBezTo>
                    <a:cubicBezTo>
                      <a:pt x="201" y="110"/>
                      <a:pt x="217" y="115"/>
                      <a:pt x="230" y="115"/>
                    </a:cubicBezTo>
                    <a:cubicBezTo>
                      <a:pt x="239" y="115"/>
                      <a:pt x="243" y="111"/>
                      <a:pt x="251" y="107"/>
                    </a:cubicBezTo>
                    <a:lnTo>
                      <a:pt x="288" y="95"/>
                    </a:lnTo>
                    <a:cubicBezTo>
                      <a:pt x="288" y="94"/>
                      <a:pt x="289" y="94"/>
                      <a:pt x="290" y="94"/>
                    </a:cubicBezTo>
                    <a:cubicBezTo>
                      <a:pt x="293" y="94"/>
                      <a:pt x="296" y="97"/>
                      <a:pt x="300" y="97"/>
                    </a:cubicBezTo>
                    <a:cubicBezTo>
                      <a:pt x="305" y="97"/>
                      <a:pt x="310" y="89"/>
                      <a:pt x="313" y="49"/>
                    </a:cubicBezTo>
                    <a:cubicBezTo>
                      <a:pt x="313" y="13"/>
                      <a:pt x="30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39"/>
              <p:cNvSpPr/>
              <p:nvPr/>
            </p:nvSpPr>
            <p:spPr>
              <a:xfrm>
                <a:off x="-869048" y="794114"/>
                <a:ext cx="10086" cy="5159"/>
              </a:xfrm>
              <a:custGeom>
                <a:rect b="b" l="l" r="r" t="t"/>
                <a:pathLst>
                  <a:path extrusionOk="0" h="101" w="124">
                    <a:moveTo>
                      <a:pt x="68" y="1"/>
                    </a:moveTo>
                    <a:cubicBezTo>
                      <a:pt x="50" y="1"/>
                      <a:pt x="33" y="3"/>
                      <a:pt x="17" y="7"/>
                    </a:cubicBezTo>
                    <a:cubicBezTo>
                      <a:pt x="8" y="7"/>
                      <a:pt x="4" y="19"/>
                      <a:pt x="0" y="27"/>
                    </a:cubicBezTo>
                    <a:cubicBezTo>
                      <a:pt x="4" y="81"/>
                      <a:pt x="12" y="97"/>
                      <a:pt x="21" y="97"/>
                    </a:cubicBezTo>
                    <a:cubicBezTo>
                      <a:pt x="27" y="99"/>
                      <a:pt x="33" y="100"/>
                      <a:pt x="40" y="100"/>
                    </a:cubicBezTo>
                    <a:cubicBezTo>
                      <a:pt x="46" y="100"/>
                      <a:pt x="53" y="99"/>
                      <a:pt x="62" y="97"/>
                    </a:cubicBezTo>
                    <a:cubicBezTo>
                      <a:pt x="71" y="94"/>
                      <a:pt x="82" y="83"/>
                      <a:pt x="92" y="83"/>
                    </a:cubicBezTo>
                    <a:cubicBezTo>
                      <a:pt x="96" y="83"/>
                      <a:pt x="99" y="84"/>
                      <a:pt x="103" y="89"/>
                    </a:cubicBezTo>
                    <a:cubicBezTo>
                      <a:pt x="105" y="93"/>
                      <a:pt x="107" y="95"/>
                      <a:pt x="109" y="95"/>
                    </a:cubicBezTo>
                    <a:cubicBezTo>
                      <a:pt x="115" y="95"/>
                      <a:pt x="117" y="63"/>
                      <a:pt x="123" y="7"/>
                    </a:cubicBezTo>
                    <a:cubicBezTo>
                      <a:pt x="105" y="3"/>
                      <a:pt x="86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39"/>
              <p:cNvSpPr/>
              <p:nvPr/>
            </p:nvSpPr>
            <p:spPr>
              <a:xfrm>
                <a:off x="-858068" y="794165"/>
                <a:ext cx="2115" cy="4750"/>
              </a:xfrm>
              <a:custGeom>
                <a:rect b="b" l="l" r="r" t="t"/>
                <a:pathLst>
                  <a:path extrusionOk="0" h="93" w="26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9" y="14"/>
                      <a:pt x="5" y="26"/>
                      <a:pt x="5" y="35"/>
                    </a:cubicBezTo>
                    <a:cubicBezTo>
                      <a:pt x="1" y="59"/>
                      <a:pt x="9" y="92"/>
                      <a:pt x="17" y="92"/>
                    </a:cubicBezTo>
                    <a:cubicBezTo>
                      <a:pt x="21" y="76"/>
                      <a:pt x="25" y="59"/>
                      <a:pt x="25" y="47"/>
                    </a:cubicBezTo>
                    <a:cubicBezTo>
                      <a:pt x="25" y="12"/>
                      <a:pt x="22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39"/>
              <p:cNvSpPr/>
              <p:nvPr/>
            </p:nvSpPr>
            <p:spPr>
              <a:xfrm>
                <a:off x="-826022" y="793807"/>
                <a:ext cx="2115" cy="3575"/>
              </a:xfrm>
              <a:custGeom>
                <a:rect b="b" l="l" r="r" t="t"/>
                <a:pathLst>
                  <a:path extrusionOk="0" h="70" w="26">
                    <a:moveTo>
                      <a:pt x="17" y="1"/>
                    </a:moveTo>
                    <a:cubicBezTo>
                      <a:pt x="9" y="1"/>
                      <a:pt x="5" y="5"/>
                      <a:pt x="0" y="9"/>
                    </a:cubicBezTo>
                    <a:cubicBezTo>
                      <a:pt x="0" y="21"/>
                      <a:pt x="0" y="33"/>
                      <a:pt x="0" y="46"/>
                    </a:cubicBezTo>
                    <a:cubicBezTo>
                      <a:pt x="5" y="63"/>
                      <a:pt x="9" y="70"/>
                      <a:pt x="13" y="70"/>
                    </a:cubicBezTo>
                    <a:cubicBezTo>
                      <a:pt x="15" y="70"/>
                      <a:pt x="18" y="67"/>
                      <a:pt x="21" y="62"/>
                    </a:cubicBezTo>
                    <a:cubicBezTo>
                      <a:pt x="25" y="46"/>
                      <a:pt x="25" y="29"/>
                      <a:pt x="21" y="9"/>
                    </a:cubicBezTo>
                    <a:cubicBezTo>
                      <a:pt x="21" y="5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39"/>
              <p:cNvSpPr/>
              <p:nvPr/>
            </p:nvSpPr>
            <p:spPr>
              <a:xfrm>
                <a:off x="-763638" y="1002755"/>
                <a:ext cx="52461" cy="14710"/>
              </a:xfrm>
              <a:custGeom>
                <a:rect b="b" l="l" r="r" t="t"/>
                <a:pathLst>
                  <a:path extrusionOk="0" h="288" w="645">
                    <a:moveTo>
                      <a:pt x="633" y="1"/>
                    </a:moveTo>
                    <a:cubicBezTo>
                      <a:pt x="608" y="5"/>
                      <a:pt x="588" y="13"/>
                      <a:pt x="567" y="21"/>
                    </a:cubicBezTo>
                    <a:cubicBezTo>
                      <a:pt x="565" y="22"/>
                      <a:pt x="563" y="22"/>
                      <a:pt x="561" y="22"/>
                    </a:cubicBezTo>
                    <a:cubicBezTo>
                      <a:pt x="553" y="22"/>
                      <a:pt x="542" y="17"/>
                      <a:pt x="538" y="17"/>
                    </a:cubicBezTo>
                    <a:cubicBezTo>
                      <a:pt x="534" y="17"/>
                      <a:pt x="530" y="21"/>
                      <a:pt x="522" y="21"/>
                    </a:cubicBezTo>
                    <a:lnTo>
                      <a:pt x="473" y="21"/>
                    </a:lnTo>
                    <a:cubicBezTo>
                      <a:pt x="460" y="21"/>
                      <a:pt x="448" y="9"/>
                      <a:pt x="440" y="9"/>
                    </a:cubicBezTo>
                    <a:cubicBezTo>
                      <a:pt x="395" y="17"/>
                      <a:pt x="350" y="29"/>
                      <a:pt x="304" y="38"/>
                    </a:cubicBezTo>
                    <a:cubicBezTo>
                      <a:pt x="300" y="38"/>
                      <a:pt x="292" y="33"/>
                      <a:pt x="288" y="33"/>
                    </a:cubicBezTo>
                    <a:cubicBezTo>
                      <a:pt x="280" y="30"/>
                      <a:pt x="272" y="26"/>
                      <a:pt x="263" y="26"/>
                    </a:cubicBezTo>
                    <a:cubicBezTo>
                      <a:pt x="253" y="26"/>
                      <a:pt x="243" y="31"/>
                      <a:pt x="235" y="46"/>
                    </a:cubicBezTo>
                    <a:cubicBezTo>
                      <a:pt x="235" y="50"/>
                      <a:pt x="231" y="50"/>
                      <a:pt x="226" y="50"/>
                    </a:cubicBezTo>
                    <a:cubicBezTo>
                      <a:pt x="194" y="54"/>
                      <a:pt x="157" y="58"/>
                      <a:pt x="124" y="74"/>
                    </a:cubicBezTo>
                    <a:cubicBezTo>
                      <a:pt x="112" y="80"/>
                      <a:pt x="101" y="82"/>
                      <a:pt x="89" y="82"/>
                    </a:cubicBezTo>
                    <a:cubicBezTo>
                      <a:pt x="72" y="82"/>
                      <a:pt x="55" y="78"/>
                      <a:pt x="37" y="78"/>
                    </a:cubicBezTo>
                    <a:cubicBezTo>
                      <a:pt x="33" y="78"/>
                      <a:pt x="29" y="78"/>
                      <a:pt x="25" y="79"/>
                    </a:cubicBezTo>
                    <a:cubicBezTo>
                      <a:pt x="17" y="79"/>
                      <a:pt x="9" y="79"/>
                      <a:pt x="1" y="120"/>
                    </a:cubicBezTo>
                    <a:cubicBezTo>
                      <a:pt x="1" y="148"/>
                      <a:pt x="5" y="177"/>
                      <a:pt x="9" y="206"/>
                    </a:cubicBezTo>
                    <a:cubicBezTo>
                      <a:pt x="9" y="206"/>
                      <a:pt x="13" y="210"/>
                      <a:pt x="13" y="210"/>
                    </a:cubicBezTo>
                    <a:cubicBezTo>
                      <a:pt x="16" y="208"/>
                      <a:pt x="19" y="208"/>
                      <a:pt x="22" y="208"/>
                    </a:cubicBezTo>
                    <a:cubicBezTo>
                      <a:pt x="26" y="208"/>
                      <a:pt x="30" y="209"/>
                      <a:pt x="35" y="209"/>
                    </a:cubicBezTo>
                    <a:cubicBezTo>
                      <a:pt x="44" y="209"/>
                      <a:pt x="53" y="205"/>
                      <a:pt x="62" y="177"/>
                    </a:cubicBezTo>
                    <a:cubicBezTo>
                      <a:pt x="64" y="175"/>
                      <a:pt x="65" y="174"/>
                      <a:pt x="66" y="174"/>
                    </a:cubicBezTo>
                    <a:cubicBezTo>
                      <a:pt x="69" y="174"/>
                      <a:pt x="72" y="179"/>
                      <a:pt x="75" y="185"/>
                    </a:cubicBezTo>
                    <a:cubicBezTo>
                      <a:pt x="86" y="210"/>
                      <a:pt x="97" y="222"/>
                      <a:pt x="108" y="222"/>
                    </a:cubicBezTo>
                    <a:cubicBezTo>
                      <a:pt x="113" y="222"/>
                      <a:pt x="119" y="219"/>
                      <a:pt x="124" y="214"/>
                    </a:cubicBezTo>
                    <a:cubicBezTo>
                      <a:pt x="131" y="207"/>
                      <a:pt x="138" y="204"/>
                      <a:pt x="144" y="204"/>
                    </a:cubicBezTo>
                    <a:cubicBezTo>
                      <a:pt x="153" y="204"/>
                      <a:pt x="162" y="210"/>
                      <a:pt x="169" y="222"/>
                    </a:cubicBezTo>
                    <a:cubicBezTo>
                      <a:pt x="172" y="224"/>
                      <a:pt x="174" y="224"/>
                      <a:pt x="177" y="224"/>
                    </a:cubicBezTo>
                    <a:cubicBezTo>
                      <a:pt x="182" y="224"/>
                      <a:pt x="187" y="222"/>
                      <a:pt x="190" y="222"/>
                    </a:cubicBezTo>
                    <a:cubicBezTo>
                      <a:pt x="196" y="219"/>
                      <a:pt x="200" y="208"/>
                      <a:pt x="206" y="208"/>
                    </a:cubicBezTo>
                    <a:cubicBezTo>
                      <a:pt x="207" y="208"/>
                      <a:pt x="208" y="208"/>
                      <a:pt x="210" y="210"/>
                    </a:cubicBezTo>
                    <a:cubicBezTo>
                      <a:pt x="219" y="220"/>
                      <a:pt x="229" y="224"/>
                      <a:pt x="238" y="224"/>
                    </a:cubicBezTo>
                    <a:cubicBezTo>
                      <a:pt x="258" y="224"/>
                      <a:pt x="277" y="209"/>
                      <a:pt x="297" y="209"/>
                    </a:cubicBezTo>
                    <a:cubicBezTo>
                      <a:pt x="305" y="209"/>
                      <a:pt x="313" y="211"/>
                      <a:pt x="321" y="218"/>
                    </a:cubicBezTo>
                    <a:cubicBezTo>
                      <a:pt x="325" y="221"/>
                      <a:pt x="330" y="222"/>
                      <a:pt x="336" y="222"/>
                    </a:cubicBezTo>
                    <a:cubicBezTo>
                      <a:pt x="341" y="222"/>
                      <a:pt x="347" y="221"/>
                      <a:pt x="353" y="221"/>
                    </a:cubicBezTo>
                    <a:cubicBezTo>
                      <a:pt x="356" y="221"/>
                      <a:pt x="359" y="221"/>
                      <a:pt x="362" y="222"/>
                    </a:cubicBezTo>
                    <a:cubicBezTo>
                      <a:pt x="395" y="226"/>
                      <a:pt x="423" y="234"/>
                      <a:pt x="456" y="243"/>
                    </a:cubicBezTo>
                    <a:cubicBezTo>
                      <a:pt x="469" y="247"/>
                      <a:pt x="481" y="255"/>
                      <a:pt x="485" y="267"/>
                    </a:cubicBezTo>
                    <a:cubicBezTo>
                      <a:pt x="492" y="281"/>
                      <a:pt x="499" y="286"/>
                      <a:pt x="506" y="286"/>
                    </a:cubicBezTo>
                    <a:cubicBezTo>
                      <a:pt x="515" y="286"/>
                      <a:pt x="525" y="278"/>
                      <a:pt x="534" y="276"/>
                    </a:cubicBezTo>
                    <a:cubicBezTo>
                      <a:pt x="546" y="271"/>
                      <a:pt x="560" y="269"/>
                      <a:pt x="573" y="269"/>
                    </a:cubicBezTo>
                    <a:cubicBezTo>
                      <a:pt x="582" y="269"/>
                      <a:pt x="591" y="270"/>
                      <a:pt x="600" y="271"/>
                    </a:cubicBezTo>
                    <a:cubicBezTo>
                      <a:pt x="608" y="271"/>
                      <a:pt x="624" y="288"/>
                      <a:pt x="645" y="288"/>
                    </a:cubicBezTo>
                    <a:lnTo>
                      <a:pt x="645" y="9"/>
                    </a:lnTo>
                    <a:cubicBezTo>
                      <a:pt x="641" y="5"/>
                      <a:pt x="637" y="1"/>
                      <a:pt x="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39"/>
              <p:cNvSpPr/>
              <p:nvPr/>
            </p:nvSpPr>
            <p:spPr>
              <a:xfrm>
                <a:off x="-763638" y="976094"/>
                <a:ext cx="52461" cy="14710"/>
              </a:xfrm>
              <a:custGeom>
                <a:rect b="b" l="l" r="r" t="t"/>
                <a:pathLst>
                  <a:path extrusionOk="0" h="288" w="645">
                    <a:moveTo>
                      <a:pt x="587" y="0"/>
                    </a:moveTo>
                    <a:cubicBezTo>
                      <a:pt x="585" y="0"/>
                      <a:pt x="582" y="1"/>
                      <a:pt x="579" y="1"/>
                    </a:cubicBezTo>
                    <a:cubicBezTo>
                      <a:pt x="542" y="18"/>
                      <a:pt x="501" y="34"/>
                      <a:pt x="460" y="47"/>
                    </a:cubicBezTo>
                    <a:cubicBezTo>
                      <a:pt x="457" y="47"/>
                      <a:pt x="454" y="48"/>
                      <a:pt x="451" y="48"/>
                    </a:cubicBezTo>
                    <a:cubicBezTo>
                      <a:pt x="439" y="48"/>
                      <a:pt x="428" y="43"/>
                      <a:pt x="415" y="43"/>
                    </a:cubicBezTo>
                    <a:cubicBezTo>
                      <a:pt x="399" y="43"/>
                      <a:pt x="382" y="47"/>
                      <a:pt x="366" y="59"/>
                    </a:cubicBezTo>
                    <a:cubicBezTo>
                      <a:pt x="360" y="61"/>
                      <a:pt x="353" y="62"/>
                      <a:pt x="345" y="62"/>
                    </a:cubicBezTo>
                    <a:cubicBezTo>
                      <a:pt x="337" y="62"/>
                      <a:pt x="329" y="61"/>
                      <a:pt x="321" y="59"/>
                    </a:cubicBezTo>
                    <a:cubicBezTo>
                      <a:pt x="317" y="56"/>
                      <a:pt x="312" y="55"/>
                      <a:pt x="307" y="55"/>
                    </a:cubicBezTo>
                    <a:cubicBezTo>
                      <a:pt x="297" y="55"/>
                      <a:pt x="284" y="60"/>
                      <a:pt x="276" y="63"/>
                    </a:cubicBezTo>
                    <a:cubicBezTo>
                      <a:pt x="270" y="63"/>
                      <a:pt x="263" y="70"/>
                      <a:pt x="257" y="70"/>
                    </a:cubicBezTo>
                    <a:cubicBezTo>
                      <a:pt x="255" y="70"/>
                      <a:pt x="253" y="69"/>
                      <a:pt x="251" y="67"/>
                    </a:cubicBezTo>
                    <a:cubicBezTo>
                      <a:pt x="239" y="61"/>
                      <a:pt x="224" y="58"/>
                      <a:pt x="210" y="58"/>
                    </a:cubicBezTo>
                    <a:cubicBezTo>
                      <a:pt x="195" y="58"/>
                      <a:pt x="179" y="61"/>
                      <a:pt x="165" y="67"/>
                    </a:cubicBezTo>
                    <a:cubicBezTo>
                      <a:pt x="128" y="84"/>
                      <a:pt x="91" y="92"/>
                      <a:pt x="54" y="96"/>
                    </a:cubicBezTo>
                    <a:cubicBezTo>
                      <a:pt x="53" y="96"/>
                      <a:pt x="52" y="97"/>
                      <a:pt x="51" y="97"/>
                    </a:cubicBezTo>
                    <a:cubicBezTo>
                      <a:pt x="44" y="97"/>
                      <a:pt x="37" y="87"/>
                      <a:pt x="29" y="79"/>
                    </a:cubicBezTo>
                    <a:cubicBezTo>
                      <a:pt x="27" y="78"/>
                      <a:pt x="25" y="77"/>
                      <a:pt x="23" y="77"/>
                    </a:cubicBezTo>
                    <a:cubicBezTo>
                      <a:pt x="14" y="77"/>
                      <a:pt x="7" y="94"/>
                      <a:pt x="1" y="141"/>
                    </a:cubicBezTo>
                    <a:cubicBezTo>
                      <a:pt x="5" y="170"/>
                      <a:pt x="9" y="198"/>
                      <a:pt x="13" y="231"/>
                    </a:cubicBezTo>
                    <a:cubicBezTo>
                      <a:pt x="21" y="227"/>
                      <a:pt x="29" y="231"/>
                      <a:pt x="34" y="211"/>
                    </a:cubicBezTo>
                    <a:cubicBezTo>
                      <a:pt x="39" y="197"/>
                      <a:pt x="44" y="193"/>
                      <a:pt x="49" y="193"/>
                    </a:cubicBezTo>
                    <a:cubicBezTo>
                      <a:pt x="54" y="193"/>
                      <a:pt x="58" y="198"/>
                      <a:pt x="62" y="203"/>
                    </a:cubicBezTo>
                    <a:cubicBezTo>
                      <a:pt x="73" y="220"/>
                      <a:pt x="91" y="228"/>
                      <a:pt x="109" y="228"/>
                    </a:cubicBezTo>
                    <a:cubicBezTo>
                      <a:pt x="113" y="228"/>
                      <a:pt x="116" y="228"/>
                      <a:pt x="120" y="227"/>
                    </a:cubicBezTo>
                    <a:cubicBezTo>
                      <a:pt x="136" y="223"/>
                      <a:pt x="153" y="227"/>
                      <a:pt x="165" y="219"/>
                    </a:cubicBezTo>
                    <a:cubicBezTo>
                      <a:pt x="171" y="214"/>
                      <a:pt x="178" y="212"/>
                      <a:pt x="184" y="212"/>
                    </a:cubicBezTo>
                    <a:cubicBezTo>
                      <a:pt x="200" y="212"/>
                      <a:pt x="215" y="227"/>
                      <a:pt x="231" y="227"/>
                    </a:cubicBezTo>
                    <a:cubicBezTo>
                      <a:pt x="256" y="227"/>
                      <a:pt x="282" y="250"/>
                      <a:pt x="308" y="250"/>
                    </a:cubicBezTo>
                    <a:cubicBezTo>
                      <a:pt x="315" y="250"/>
                      <a:pt x="322" y="248"/>
                      <a:pt x="329" y="244"/>
                    </a:cubicBezTo>
                    <a:cubicBezTo>
                      <a:pt x="330" y="243"/>
                      <a:pt x="331" y="243"/>
                      <a:pt x="333" y="243"/>
                    </a:cubicBezTo>
                    <a:cubicBezTo>
                      <a:pt x="341" y="243"/>
                      <a:pt x="351" y="252"/>
                      <a:pt x="358" y="256"/>
                    </a:cubicBezTo>
                    <a:cubicBezTo>
                      <a:pt x="366" y="260"/>
                      <a:pt x="375" y="261"/>
                      <a:pt x="383" y="261"/>
                    </a:cubicBezTo>
                    <a:cubicBezTo>
                      <a:pt x="402" y="261"/>
                      <a:pt x="420" y="253"/>
                      <a:pt x="440" y="248"/>
                    </a:cubicBezTo>
                    <a:cubicBezTo>
                      <a:pt x="446" y="247"/>
                      <a:pt x="452" y="246"/>
                      <a:pt x="458" y="246"/>
                    </a:cubicBezTo>
                    <a:cubicBezTo>
                      <a:pt x="477" y="246"/>
                      <a:pt x="495" y="251"/>
                      <a:pt x="514" y="260"/>
                    </a:cubicBezTo>
                    <a:cubicBezTo>
                      <a:pt x="534" y="264"/>
                      <a:pt x="555" y="268"/>
                      <a:pt x="575" y="268"/>
                    </a:cubicBezTo>
                    <a:cubicBezTo>
                      <a:pt x="596" y="272"/>
                      <a:pt x="620" y="268"/>
                      <a:pt x="637" y="285"/>
                    </a:cubicBezTo>
                    <a:cubicBezTo>
                      <a:pt x="637" y="287"/>
                      <a:pt x="638" y="288"/>
                      <a:pt x="639" y="288"/>
                    </a:cubicBezTo>
                    <a:cubicBezTo>
                      <a:pt x="641" y="288"/>
                      <a:pt x="643" y="287"/>
                      <a:pt x="645" y="285"/>
                    </a:cubicBezTo>
                    <a:lnTo>
                      <a:pt x="645" y="43"/>
                    </a:lnTo>
                    <a:cubicBezTo>
                      <a:pt x="627" y="28"/>
                      <a:pt x="60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39"/>
              <p:cNvSpPr/>
              <p:nvPr/>
            </p:nvSpPr>
            <p:spPr>
              <a:xfrm>
                <a:off x="-755261" y="1029161"/>
                <a:ext cx="43758" cy="15374"/>
              </a:xfrm>
              <a:custGeom>
                <a:rect b="b" l="l" r="r" t="t"/>
                <a:pathLst>
                  <a:path extrusionOk="0" h="301" w="538">
                    <a:moveTo>
                      <a:pt x="530" y="1"/>
                    </a:moveTo>
                    <a:cubicBezTo>
                      <a:pt x="514" y="8"/>
                      <a:pt x="499" y="21"/>
                      <a:pt x="483" y="21"/>
                    </a:cubicBezTo>
                    <a:cubicBezTo>
                      <a:pt x="474" y="21"/>
                      <a:pt x="465" y="17"/>
                      <a:pt x="456" y="5"/>
                    </a:cubicBezTo>
                    <a:cubicBezTo>
                      <a:pt x="455" y="4"/>
                      <a:pt x="455" y="4"/>
                      <a:pt x="454" y="4"/>
                    </a:cubicBezTo>
                    <a:cubicBezTo>
                      <a:pt x="449" y="4"/>
                      <a:pt x="443" y="13"/>
                      <a:pt x="439" y="13"/>
                    </a:cubicBezTo>
                    <a:cubicBezTo>
                      <a:pt x="433" y="15"/>
                      <a:pt x="427" y="16"/>
                      <a:pt x="421" y="16"/>
                    </a:cubicBezTo>
                    <a:cubicBezTo>
                      <a:pt x="415" y="16"/>
                      <a:pt x="409" y="15"/>
                      <a:pt x="402" y="13"/>
                    </a:cubicBezTo>
                    <a:cubicBezTo>
                      <a:pt x="397" y="10"/>
                      <a:pt x="390" y="9"/>
                      <a:pt x="384" y="9"/>
                    </a:cubicBezTo>
                    <a:cubicBezTo>
                      <a:pt x="373" y="9"/>
                      <a:pt x="361" y="13"/>
                      <a:pt x="353" y="21"/>
                    </a:cubicBezTo>
                    <a:cubicBezTo>
                      <a:pt x="344" y="26"/>
                      <a:pt x="333" y="28"/>
                      <a:pt x="322" y="28"/>
                    </a:cubicBezTo>
                    <a:cubicBezTo>
                      <a:pt x="314" y="28"/>
                      <a:pt x="307" y="27"/>
                      <a:pt x="300" y="25"/>
                    </a:cubicBezTo>
                    <a:cubicBezTo>
                      <a:pt x="290" y="24"/>
                      <a:pt x="281" y="24"/>
                      <a:pt x="271" y="24"/>
                    </a:cubicBezTo>
                    <a:cubicBezTo>
                      <a:pt x="240" y="24"/>
                      <a:pt x="209" y="29"/>
                      <a:pt x="181" y="42"/>
                    </a:cubicBezTo>
                    <a:cubicBezTo>
                      <a:pt x="140" y="54"/>
                      <a:pt x="95" y="66"/>
                      <a:pt x="50" y="70"/>
                    </a:cubicBezTo>
                    <a:cubicBezTo>
                      <a:pt x="45" y="72"/>
                      <a:pt x="41" y="72"/>
                      <a:pt x="38" y="72"/>
                    </a:cubicBezTo>
                    <a:cubicBezTo>
                      <a:pt x="34" y="72"/>
                      <a:pt x="31" y="72"/>
                      <a:pt x="29" y="74"/>
                    </a:cubicBezTo>
                    <a:cubicBezTo>
                      <a:pt x="17" y="83"/>
                      <a:pt x="9" y="95"/>
                      <a:pt x="0" y="107"/>
                    </a:cubicBezTo>
                    <a:lnTo>
                      <a:pt x="0" y="136"/>
                    </a:lnTo>
                    <a:cubicBezTo>
                      <a:pt x="0" y="152"/>
                      <a:pt x="4" y="169"/>
                      <a:pt x="9" y="185"/>
                    </a:cubicBezTo>
                    <a:cubicBezTo>
                      <a:pt x="21" y="198"/>
                      <a:pt x="37" y="202"/>
                      <a:pt x="50" y="206"/>
                    </a:cubicBezTo>
                    <a:cubicBezTo>
                      <a:pt x="58" y="204"/>
                      <a:pt x="66" y="202"/>
                      <a:pt x="74" y="202"/>
                    </a:cubicBezTo>
                    <a:cubicBezTo>
                      <a:pt x="81" y="202"/>
                      <a:pt x="89" y="204"/>
                      <a:pt x="95" y="210"/>
                    </a:cubicBezTo>
                    <a:cubicBezTo>
                      <a:pt x="103" y="219"/>
                      <a:pt x="111" y="224"/>
                      <a:pt x="118" y="224"/>
                    </a:cubicBezTo>
                    <a:cubicBezTo>
                      <a:pt x="124" y="224"/>
                      <a:pt x="130" y="220"/>
                      <a:pt x="136" y="210"/>
                    </a:cubicBezTo>
                    <a:cubicBezTo>
                      <a:pt x="141" y="205"/>
                      <a:pt x="144" y="203"/>
                      <a:pt x="147" y="203"/>
                    </a:cubicBezTo>
                    <a:cubicBezTo>
                      <a:pt x="149" y="203"/>
                      <a:pt x="150" y="204"/>
                      <a:pt x="152" y="206"/>
                    </a:cubicBezTo>
                    <a:cubicBezTo>
                      <a:pt x="170" y="220"/>
                      <a:pt x="188" y="224"/>
                      <a:pt x="205" y="224"/>
                    </a:cubicBezTo>
                    <a:cubicBezTo>
                      <a:pt x="227" y="224"/>
                      <a:pt x="248" y="218"/>
                      <a:pt x="271" y="218"/>
                    </a:cubicBezTo>
                    <a:cubicBezTo>
                      <a:pt x="304" y="226"/>
                      <a:pt x="333" y="234"/>
                      <a:pt x="361" y="247"/>
                    </a:cubicBezTo>
                    <a:cubicBezTo>
                      <a:pt x="390" y="255"/>
                      <a:pt x="419" y="259"/>
                      <a:pt x="448" y="263"/>
                    </a:cubicBezTo>
                    <a:cubicBezTo>
                      <a:pt x="451" y="263"/>
                      <a:pt x="454" y="263"/>
                      <a:pt x="457" y="263"/>
                    </a:cubicBezTo>
                    <a:cubicBezTo>
                      <a:pt x="462" y="263"/>
                      <a:pt x="467" y="264"/>
                      <a:pt x="472" y="271"/>
                    </a:cubicBezTo>
                    <a:cubicBezTo>
                      <a:pt x="487" y="283"/>
                      <a:pt x="512" y="301"/>
                      <a:pt x="532" y="301"/>
                    </a:cubicBezTo>
                    <a:cubicBezTo>
                      <a:pt x="534" y="301"/>
                      <a:pt x="536" y="301"/>
                      <a:pt x="538" y="300"/>
                    </a:cubicBezTo>
                    <a:lnTo>
                      <a:pt x="538" y="9"/>
                    </a:lnTo>
                    <a:cubicBezTo>
                      <a:pt x="538" y="5"/>
                      <a:pt x="534" y="5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39"/>
              <p:cNvSpPr/>
              <p:nvPr/>
            </p:nvSpPr>
            <p:spPr>
              <a:xfrm>
                <a:off x="-732568" y="843350"/>
                <a:ext cx="21066" cy="12922"/>
              </a:xfrm>
              <a:custGeom>
                <a:rect b="b" l="l" r="r" t="t"/>
                <a:pathLst>
                  <a:path extrusionOk="0" h="253" w="259">
                    <a:moveTo>
                      <a:pt x="183" y="1"/>
                    </a:moveTo>
                    <a:cubicBezTo>
                      <a:pt x="161" y="1"/>
                      <a:pt x="139" y="20"/>
                      <a:pt x="119" y="40"/>
                    </a:cubicBezTo>
                    <a:cubicBezTo>
                      <a:pt x="119" y="41"/>
                      <a:pt x="118" y="41"/>
                      <a:pt x="116" y="41"/>
                    </a:cubicBezTo>
                    <a:cubicBezTo>
                      <a:pt x="112" y="41"/>
                      <a:pt x="106" y="36"/>
                      <a:pt x="103" y="36"/>
                    </a:cubicBezTo>
                    <a:cubicBezTo>
                      <a:pt x="99" y="32"/>
                      <a:pt x="91" y="32"/>
                      <a:pt x="87" y="32"/>
                    </a:cubicBezTo>
                    <a:cubicBezTo>
                      <a:pt x="66" y="36"/>
                      <a:pt x="45" y="40"/>
                      <a:pt x="25" y="44"/>
                    </a:cubicBezTo>
                    <a:cubicBezTo>
                      <a:pt x="17" y="48"/>
                      <a:pt x="9" y="48"/>
                      <a:pt x="0" y="52"/>
                    </a:cubicBezTo>
                    <a:cubicBezTo>
                      <a:pt x="0" y="89"/>
                      <a:pt x="0" y="122"/>
                      <a:pt x="4" y="130"/>
                    </a:cubicBezTo>
                    <a:cubicBezTo>
                      <a:pt x="9" y="151"/>
                      <a:pt x="17" y="180"/>
                      <a:pt x="25" y="180"/>
                    </a:cubicBezTo>
                    <a:cubicBezTo>
                      <a:pt x="29" y="178"/>
                      <a:pt x="34" y="177"/>
                      <a:pt x="38" y="177"/>
                    </a:cubicBezTo>
                    <a:cubicBezTo>
                      <a:pt x="53" y="177"/>
                      <a:pt x="66" y="187"/>
                      <a:pt x="78" y="200"/>
                    </a:cubicBezTo>
                    <a:cubicBezTo>
                      <a:pt x="78" y="200"/>
                      <a:pt x="81" y="205"/>
                      <a:pt x="84" y="205"/>
                    </a:cubicBezTo>
                    <a:cubicBezTo>
                      <a:pt x="85" y="205"/>
                      <a:pt x="86" y="205"/>
                      <a:pt x="87" y="204"/>
                    </a:cubicBezTo>
                    <a:cubicBezTo>
                      <a:pt x="91" y="199"/>
                      <a:pt x="95" y="197"/>
                      <a:pt x="100" y="197"/>
                    </a:cubicBezTo>
                    <a:cubicBezTo>
                      <a:pt x="116" y="197"/>
                      <a:pt x="133" y="226"/>
                      <a:pt x="152" y="229"/>
                    </a:cubicBezTo>
                    <a:cubicBezTo>
                      <a:pt x="164" y="233"/>
                      <a:pt x="177" y="233"/>
                      <a:pt x="185" y="233"/>
                    </a:cubicBezTo>
                    <a:cubicBezTo>
                      <a:pt x="186" y="234"/>
                      <a:pt x="188" y="234"/>
                      <a:pt x="190" y="234"/>
                    </a:cubicBezTo>
                    <a:cubicBezTo>
                      <a:pt x="192" y="234"/>
                      <a:pt x="195" y="233"/>
                      <a:pt x="198" y="233"/>
                    </a:cubicBezTo>
                    <a:cubicBezTo>
                      <a:pt x="203" y="233"/>
                      <a:pt x="209" y="236"/>
                      <a:pt x="214" y="249"/>
                    </a:cubicBezTo>
                    <a:cubicBezTo>
                      <a:pt x="217" y="252"/>
                      <a:pt x="220" y="252"/>
                      <a:pt x="223" y="252"/>
                    </a:cubicBezTo>
                    <a:cubicBezTo>
                      <a:pt x="234" y="252"/>
                      <a:pt x="245" y="240"/>
                      <a:pt x="254" y="240"/>
                    </a:cubicBezTo>
                    <a:cubicBezTo>
                      <a:pt x="256" y="240"/>
                      <a:pt x="257" y="240"/>
                      <a:pt x="259" y="241"/>
                    </a:cubicBezTo>
                    <a:lnTo>
                      <a:pt x="259" y="7"/>
                    </a:lnTo>
                    <a:cubicBezTo>
                      <a:pt x="247" y="11"/>
                      <a:pt x="230" y="11"/>
                      <a:pt x="218" y="15"/>
                    </a:cubicBezTo>
                    <a:lnTo>
                      <a:pt x="214" y="15"/>
                    </a:lnTo>
                    <a:cubicBezTo>
                      <a:pt x="203" y="5"/>
                      <a:pt x="193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39"/>
              <p:cNvSpPr/>
              <p:nvPr/>
            </p:nvSpPr>
            <p:spPr>
              <a:xfrm>
                <a:off x="-761930" y="949994"/>
                <a:ext cx="50753" cy="13688"/>
              </a:xfrm>
              <a:custGeom>
                <a:rect b="b" l="l" r="r" t="t"/>
                <a:pathLst>
                  <a:path extrusionOk="0" h="268" w="624">
                    <a:moveTo>
                      <a:pt x="594" y="1"/>
                    </a:moveTo>
                    <a:cubicBezTo>
                      <a:pt x="578" y="1"/>
                      <a:pt x="563" y="6"/>
                      <a:pt x="550" y="16"/>
                    </a:cubicBezTo>
                    <a:cubicBezTo>
                      <a:pt x="538" y="24"/>
                      <a:pt x="525" y="25"/>
                      <a:pt x="513" y="25"/>
                    </a:cubicBezTo>
                    <a:cubicBezTo>
                      <a:pt x="509" y="25"/>
                      <a:pt x="505" y="25"/>
                      <a:pt x="501" y="25"/>
                    </a:cubicBezTo>
                    <a:cubicBezTo>
                      <a:pt x="493" y="25"/>
                      <a:pt x="484" y="26"/>
                      <a:pt x="476" y="28"/>
                    </a:cubicBezTo>
                    <a:cubicBezTo>
                      <a:pt x="448" y="37"/>
                      <a:pt x="423" y="45"/>
                      <a:pt x="398" y="57"/>
                    </a:cubicBezTo>
                    <a:cubicBezTo>
                      <a:pt x="374" y="69"/>
                      <a:pt x="349" y="61"/>
                      <a:pt x="320" y="73"/>
                    </a:cubicBezTo>
                    <a:lnTo>
                      <a:pt x="304" y="73"/>
                    </a:lnTo>
                    <a:cubicBezTo>
                      <a:pt x="287" y="57"/>
                      <a:pt x="269" y="51"/>
                      <a:pt x="251" y="51"/>
                    </a:cubicBezTo>
                    <a:cubicBezTo>
                      <a:pt x="220" y="51"/>
                      <a:pt x="189" y="66"/>
                      <a:pt x="160" y="66"/>
                    </a:cubicBezTo>
                    <a:cubicBezTo>
                      <a:pt x="156" y="66"/>
                      <a:pt x="152" y="66"/>
                      <a:pt x="148" y="65"/>
                    </a:cubicBezTo>
                    <a:cubicBezTo>
                      <a:pt x="145" y="66"/>
                      <a:pt x="141" y="67"/>
                      <a:pt x="138" y="67"/>
                    </a:cubicBezTo>
                    <a:cubicBezTo>
                      <a:pt x="129" y="67"/>
                      <a:pt x="121" y="63"/>
                      <a:pt x="115" y="57"/>
                    </a:cubicBezTo>
                    <a:cubicBezTo>
                      <a:pt x="95" y="43"/>
                      <a:pt x="72" y="35"/>
                      <a:pt x="48" y="35"/>
                    </a:cubicBezTo>
                    <a:cubicBezTo>
                      <a:pt x="43" y="35"/>
                      <a:pt x="38" y="36"/>
                      <a:pt x="33" y="37"/>
                    </a:cubicBezTo>
                    <a:cubicBezTo>
                      <a:pt x="25" y="37"/>
                      <a:pt x="8" y="37"/>
                      <a:pt x="0" y="110"/>
                    </a:cubicBezTo>
                    <a:cubicBezTo>
                      <a:pt x="8" y="176"/>
                      <a:pt x="21" y="192"/>
                      <a:pt x="33" y="192"/>
                    </a:cubicBezTo>
                    <a:cubicBezTo>
                      <a:pt x="40" y="192"/>
                      <a:pt x="51" y="205"/>
                      <a:pt x="59" y="205"/>
                    </a:cubicBezTo>
                    <a:cubicBezTo>
                      <a:pt x="60" y="205"/>
                      <a:pt x="61" y="205"/>
                      <a:pt x="62" y="205"/>
                    </a:cubicBezTo>
                    <a:cubicBezTo>
                      <a:pt x="70" y="202"/>
                      <a:pt x="78" y="201"/>
                      <a:pt x="86" y="201"/>
                    </a:cubicBezTo>
                    <a:cubicBezTo>
                      <a:pt x="103" y="201"/>
                      <a:pt x="120" y="207"/>
                      <a:pt x="132" y="221"/>
                    </a:cubicBezTo>
                    <a:cubicBezTo>
                      <a:pt x="138" y="207"/>
                      <a:pt x="144" y="202"/>
                      <a:pt x="150" y="202"/>
                    </a:cubicBezTo>
                    <a:cubicBezTo>
                      <a:pt x="160" y="202"/>
                      <a:pt x="168" y="214"/>
                      <a:pt x="173" y="221"/>
                    </a:cubicBezTo>
                    <a:cubicBezTo>
                      <a:pt x="181" y="229"/>
                      <a:pt x="193" y="225"/>
                      <a:pt x="201" y="229"/>
                    </a:cubicBezTo>
                    <a:cubicBezTo>
                      <a:pt x="210" y="242"/>
                      <a:pt x="226" y="250"/>
                      <a:pt x="238" y="258"/>
                    </a:cubicBezTo>
                    <a:cubicBezTo>
                      <a:pt x="247" y="262"/>
                      <a:pt x="257" y="265"/>
                      <a:pt x="266" y="265"/>
                    </a:cubicBezTo>
                    <a:cubicBezTo>
                      <a:pt x="277" y="265"/>
                      <a:pt x="288" y="260"/>
                      <a:pt x="300" y="242"/>
                    </a:cubicBezTo>
                    <a:cubicBezTo>
                      <a:pt x="304" y="238"/>
                      <a:pt x="308" y="229"/>
                      <a:pt x="308" y="229"/>
                    </a:cubicBezTo>
                    <a:cubicBezTo>
                      <a:pt x="314" y="240"/>
                      <a:pt x="321" y="243"/>
                      <a:pt x="327" y="243"/>
                    </a:cubicBezTo>
                    <a:cubicBezTo>
                      <a:pt x="340" y="243"/>
                      <a:pt x="353" y="229"/>
                      <a:pt x="366" y="229"/>
                    </a:cubicBezTo>
                    <a:cubicBezTo>
                      <a:pt x="367" y="229"/>
                      <a:pt x="368" y="229"/>
                      <a:pt x="370" y="229"/>
                    </a:cubicBezTo>
                    <a:cubicBezTo>
                      <a:pt x="390" y="233"/>
                      <a:pt x="406" y="246"/>
                      <a:pt x="423" y="258"/>
                    </a:cubicBezTo>
                    <a:cubicBezTo>
                      <a:pt x="432" y="265"/>
                      <a:pt x="441" y="267"/>
                      <a:pt x="450" y="267"/>
                    </a:cubicBezTo>
                    <a:cubicBezTo>
                      <a:pt x="469" y="267"/>
                      <a:pt x="487" y="257"/>
                      <a:pt x="506" y="257"/>
                    </a:cubicBezTo>
                    <a:cubicBezTo>
                      <a:pt x="510" y="257"/>
                      <a:pt x="513" y="257"/>
                      <a:pt x="517" y="258"/>
                    </a:cubicBezTo>
                    <a:cubicBezTo>
                      <a:pt x="518" y="258"/>
                      <a:pt x="519" y="258"/>
                      <a:pt x="520" y="258"/>
                    </a:cubicBezTo>
                    <a:cubicBezTo>
                      <a:pt x="539" y="258"/>
                      <a:pt x="557" y="222"/>
                      <a:pt x="576" y="222"/>
                    </a:cubicBezTo>
                    <a:cubicBezTo>
                      <a:pt x="583" y="222"/>
                      <a:pt x="591" y="228"/>
                      <a:pt x="599" y="246"/>
                    </a:cubicBezTo>
                    <a:cubicBezTo>
                      <a:pt x="603" y="254"/>
                      <a:pt x="612" y="262"/>
                      <a:pt x="624" y="262"/>
                    </a:cubicBezTo>
                    <a:lnTo>
                      <a:pt x="624" y="8"/>
                    </a:lnTo>
                    <a:cubicBezTo>
                      <a:pt x="614" y="3"/>
                      <a:pt x="604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39"/>
              <p:cNvSpPr/>
              <p:nvPr/>
            </p:nvSpPr>
            <p:spPr>
              <a:xfrm>
                <a:off x="-772992" y="922874"/>
                <a:ext cx="61489" cy="14556"/>
              </a:xfrm>
              <a:custGeom>
                <a:rect b="b" l="l" r="r" t="t"/>
                <a:pathLst>
                  <a:path extrusionOk="0" h="285" w="756">
                    <a:moveTo>
                      <a:pt x="725" y="0"/>
                    </a:moveTo>
                    <a:cubicBezTo>
                      <a:pt x="695" y="0"/>
                      <a:pt x="666" y="21"/>
                      <a:pt x="637" y="46"/>
                    </a:cubicBezTo>
                    <a:cubicBezTo>
                      <a:pt x="616" y="59"/>
                      <a:pt x="596" y="67"/>
                      <a:pt x="571" y="71"/>
                    </a:cubicBezTo>
                    <a:cubicBezTo>
                      <a:pt x="563" y="71"/>
                      <a:pt x="559" y="75"/>
                      <a:pt x="551" y="75"/>
                    </a:cubicBezTo>
                    <a:cubicBezTo>
                      <a:pt x="542" y="78"/>
                      <a:pt x="531" y="81"/>
                      <a:pt x="520" y="81"/>
                    </a:cubicBezTo>
                    <a:cubicBezTo>
                      <a:pt x="515" y="81"/>
                      <a:pt x="510" y="80"/>
                      <a:pt x="506" y="79"/>
                    </a:cubicBezTo>
                    <a:cubicBezTo>
                      <a:pt x="479" y="76"/>
                      <a:pt x="455" y="73"/>
                      <a:pt x="432" y="73"/>
                    </a:cubicBezTo>
                    <a:cubicBezTo>
                      <a:pt x="422" y="73"/>
                      <a:pt x="413" y="74"/>
                      <a:pt x="403" y="75"/>
                    </a:cubicBezTo>
                    <a:cubicBezTo>
                      <a:pt x="370" y="75"/>
                      <a:pt x="333" y="67"/>
                      <a:pt x="300" y="67"/>
                    </a:cubicBezTo>
                    <a:cubicBezTo>
                      <a:pt x="288" y="67"/>
                      <a:pt x="272" y="71"/>
                      <a:pt x="259" y="75"/>
                    </a:cubicBezTo>
                    <a:cubicBezTo>
                      <a:pt x="239" y="78"/>
                      <a:pt x="218" y="91"/>
                      <a:pt x="198" y="91"/>
                    </a:cubicBezTo>
                    <a:cubicBezTo>
                      <a:pt x="190" y="91"/>
                      <a:pt x="181" y="89"/>
                      <a:pt x="173" y="83"/>
                    </a:cubicBezTo>
                    <a:cubicBezTo>
                      <a:pt x="154" y="68"/>
                      <a:pt x="134" y="64"/>
                      <a:pt x="113" y="64"/>
                    </a:cubicBezTo>
                    <a:cubicBezTo>
                      <a:pt x="94" y="64"/>
                      <a:pt x="73" y="67"/>
                      <a:pt x="52" y="67"/>
                    </a:cubicBezTo>
                    <a:cubicBezTo>
                      <a:pt x="47" y="67"/>
                      <a:pt x="43" y="67"/>
                      <a:pt x="38" y="67"/>
                    </a:cubicBezTo>
                    <a:cubicBezTo>
                      <a:pt x="25" y="67"/>
                      <a:pt x="13" y="79"/>
                      <a:pt x="1" y="137"/>
                    </a:cubicBezTo>
                    <a:cubicBezTo>
                      <a:pt x="9" y="179"/>
                      <a:pt x="18" y="196"/>
                      <a:pt x="26" y="196"/>
                    </a:cubicBezTo>
                    <a:cubicBezTo>
                      <a:pt x="30" y="196"/>
                      <a:pt x="34" y="192"/>
                      <a:pt x="38" y="186"/>
                    </a:cubicBezTo>
                    <a:cubicBezTo>
                      <a:pt x="44" y="180"/>
                      <a:pt x="49" y="178"/>
                      <a:pt x="54" y="178"/>
                    </a:cubicBezTo>
                    <a:cubicBezTo>
                      <a:pt x="63" y="178"/>
                      <a:pt x="71" y="185"/>
                      <a:pt x="79" y="190"/>
                    </a:cubicBezTo>
                    <a:cubicBezTo>
                      <a:pt x="91" y="198"/>
                      <a:pt x="103" y="202"/>
                      <a:pt x="116" y="206"/>
                    </a:cubicBezTo>
                    <a:cubicBezTo>
                      <a:pt x="128" y="211"/>
                      <a:pt x="140" y="218"/>
                      <a:pt x="152" y="218"/>
                    </a:cubicBezTo>
                    <a:cubicBezTo>
                      <a:pt x="161" y="218"/>
                      <a:pt x="169" y="215"/>
                      <a:pt x="177" y="206"/>
                    </a:cubicBezTo>
                    <a:cubicBezTo>
                      <a:pt x="178" y="205"/>
                      <a:pt x="179" y="205"/>
                      <a:pt x="180" y="205"/>
                    </a:cubicBezTo>
                    <a:cubicBezTo>
                      <a:pt x="182" y="205"/>
                      <a:pt x="183" y="209"/>
                      <a:pt x="186" y="215"/>
                    </a:cubicBezTo>
                    <a:cubicBezTo>
                      <a:pt x="190" y="227"/>
                      <a:pt x="194" y="231"/>
                      <a:pt x="198" y="231"/>
                    </a:cubicBezTo>
                    <a:cubicBezTo>
                      <a:pt x="203" y="231"/>
                      <a:pt x="208" y="227"/>
                      <a:pt x="214" y="223"/>
                    </a:cubicBezTo>
                    <a:cubicBezTo>
                      <a:pt x="227" y="211"/>
                      <a:pt x="239" y="215"/>
                      <a:pt x="247" y="211"/>
                    </a:cubicBezTo>
                    <a:cubicBezTo>
                      <a:pt x="253" y="208"/>
                      <a:pt x="257" y="208"/>
                      <a:pt x="262" y="208"/>
                    </a:cubicBezTo>
                    <a:cubicBezTo>
                      <a:pt x="267" y="208"/>
                      <a:pt x="272" y="208"/>
                      <a:pt x="280" y="206"/>
                    </a:cubicBezTo>
                    <a:cubicBezTo>
                      <a:pt x="285" y="205"/>
                      <a:pt x="289" y="204"/>
                      <a:pt x="294" y="204"/>
                    </a:cubicBezTo>
                    <a:cubicBezTo>
                      <a:pt x="305" y="204"/>
                      <a:pt x="316" y="209"/>
                      <a:pt x="325" y="227"/>
                    </a:cubicBezTo>
                    <a:cubicBezTo>
                      <a:pt x="333" y="243"/>
                      <a:pt x="346" y="252"/>
                      <a:pt x="362" y="252"/>
                    </a:cubicBezTo>
                    <a:cubicBezTo>
                      <a:pt x="387" y="256"/>
                      <a:pt x="411" y="256"/>
                      <a:pt x="436" y="260"/>
                    </a:cubicBezTo>
                    <a:cubicBezTo>
                      <a:pt x="485" y="268"/>
                      <a:pt x="534" y="280"/>
                      <a:pt x="584" y="284"/>
                    </a:cubicBezTo>
                    <a:cubicBezTo>
                      <a:pt x="608" y="280"/>
                      <a:pt x="637" y="276"/>
                      <a:pt x="661" y="268"/>
                    </a:cubicBezTo>
                    <a:cubicBezTo>
                      <a:pt x="670" y="266"/>
                      <a:pt x="678" y="265"/>
                      <a:pt x="686" y="265"/>
                    </a:cubicBezTo>
                    <a:cubicBezTo>
                      <a:pt x="694" y="265"/>
                      <a:pt x="703" y="266"/>
                      <a:pt x="711" y="268"/>
                    </a:cubicBezTo>
                    <a:cubicBezTo>
                      <a:pt x="717" y="271"/>
                      <a:pt x="721" y="283"/>
                      <a:pt x="729" y="283"/>
                    </a:cubicBezTo>
                    <a:cubicBezTo>
                      <a:pt x="731" y="283"/>
                      <a:pt x="733" y="282"/>
                      <a:pt x="735" y="280"/>
                    </a:cubicBezTo>
                    <a:cubicBezTo>
                      <a:pt x="739" y="276"/>
                      <a:pt x="748" y="276"/>
                      <a:pt x="756" y="276"/>
                    </a:cubicBezTo>
                    <a:lnTo>
                      <a:pt x="756" y="9"/>
                    </a:lnTo>
                    <a:lnTo>
                      <a:pt x="752" y="5"/>
                    </a:lnTo>
                    <a:cubicBezTo>
                      <a:pt x="743" y="2"/>
                      <a:pt x="734" y="0"/>
                      <a:pt x="7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39"/>
              <p:cNvSpPr/>
              <p:nvPr/>
            </p:nvSpPr>
            <p:spPr>
              <a:xfrm>
                <a:off x="-766973" y="896519"/>
                <a:ext cx="55470" cy="13892"/>
              </a:xfrm>
              <a:custGeom>
                <a:rect b="b" l="l" r="r" t="t"/>
                <a:pathLst>
                  <a:path extrusionOk="0" h="272" w="682">
                    <a:moveTo>
                      <a:pt x="682" y="0"/>
                    </a:moveTo>
                    <a:cubicBezTo>
                      <a:pt x="675" y="2"/>
                      <a:pt x="669" y="3"/>
                      <a:pt x="662" y="3"/>
                    </a:cubicBezTo>
                    <a:cubicBezTo>
                      <a:pt x="650" y="3"/>
                      <a:pt x="637" y="1"/>
                      <a:pt x="625" y="1"/>
                    </a:cubicBezTo>
                    <a:cubicBezTo>
                      <a:pt x="613" y="1"/>
                      <a:pt x="602" y="2"/>
                      <a:pt x="592" y="8"/>
                    </a:cubicBezTo>
                    <a:cubicBezTo>
                      <a:pt x="575" y="13"/>
                      <a:pt x="563" y="21"/>
                      <a:pt x="555" y="33"/>
                    </a:cubicBezTo>
                    <a:cubicBezTo>
                      <a:pt x="545" y="43"/>
                      <a:pt x="532" y="51"/>
                      <a:pt x="516" y="51"/>
                    </a:cubicBezTo>
                    <a:cubicBezTo>
                      <a:pt x="513" y="51"/>
                      <a:pt x="509" y="50"/>
                      <a:pt x="505" y="49"/>
                    </a:cubicBezTo>
                    <a:cubicBezTo>
                      <a:pt x="491" y="47"/>
                      <a:pt x="474" y="44"/>
                      <a:pt x="457" y="44"/>
                    </a:cubicBezTo>
                    <a:cubicBezTo>
                      <a:pt x="450" y="44"/>
                      <a:pt x="443" y="44"/>
                      <a:pt x="436" y="45"/>
                    </a:cubicBezTo>
                    <a:cubicBezTo>
                      <a:pt x="386" y="49"/>
                      <a:pt x="341" y="49"/>
                      <a:pt x="296" y="49"/>
                    </a:cubicBezTo>
                    <a:lnTo>
                      <a:pt x="235" y="49"/>
                    </a:lnTo>
                    <a:cubicBezTo>
                      <a:pt x="234" y="49"/>
                      <a:pt x="233" y="48"/>
                      <a:pt x="233" y="48"/>
                    </a:cubicBezTo>
                    <a:cubicBezTo>
                      <a:pt x="226" y="48"/>
                      <a:pt x="220" y="89"/>
                      <a:pt x="212" y="89"/>
                    </a:cubicBezTo>
                    <a:cubicBezTo>
                      <a:pt x="210" y="89"/>
                      <a:pt x="208" y="87"/>
                      <a:pt x="206" y="82"/>
                    </a:cubicBezTo>
                    <a:cubicBezTo>
                      <a:pt x="202" y="68"/>
                      <a:pt x="189" y="57"/>
                      <a:pt x="175" y="57"/>
                    </a:cubicBezTo>
                    <a:cubicBezTo>
                      <a:pt x="173" y="57"/>
                      <a:pt x="171" y="57"/>
                      <a:pt x="169" y="58"/>
                    </a:cubicBezTo>
                    <a:cubicBezTo>
                      <a:pt x="124" y="54"/>
                      <a:pt x="79" y="54"/>
                      <a:pt x="29" y="54"/>
                    </a:cubicBezTo>
                    <a:cubicBezTo>
                      <a:pt x="21" y="54"/>
                      <a:pt x="13" y="62"/>
                      <a:pt x="5" y="78"/>
                    </a:cubicBezTo>
                    <a:cubicBezTo>
                      <a:pt x="5" y="91"/>
                      <a:pt x="1" y="107"/>
                      <a:pt x="1" y="123"/>
                    </a:cubicBezTo>
                    <a:cubicBezTo>
                      <a:pt x="1" y="140"/>
                      <a:pt x="1" y="156"/>
                      <a:pt x="5" y="173"/>
                    </a:cubicBezTo>
                    <a:cubicBezTo>
                      <a:pt x="9" y="185"/>
                      <a:pt x="13" y="189"/>
                      <a:pt x="17" y="189"/>
                    </a:cubicBezTo>
                    <a:cubicBezTo>
                      <a:pt x="21" y="191"/>
                      <a:pt x="25" y="192"/>
                      <a:pt x="29" y="192"/>
                    </a:cubicBezTo>
                    <a:cubicBezTo>
                      <a:pt x="33" y="192"/>
                      <a:pt x="36" y="191"/>
                      <a:pt x="38" y="189"/>
                    </a:cubicBezTo>
                    <a:cubicBezTo>
                      <a:pt x="46" y="183"/>
                      <a:pt x="56" y="180"/>
                      <a:pt x="65" y="180"/>
                    </a:cubicBezTo>
                    <a:cubicBezTo>
                      <a:pt x="75" y="180"/>
                      <a:pt x="83" y="183"/>
                      <a:pt x="87" y="189"/>
                    </a:cubicBezTo>
                    <a:cubicBezTo>
                      <a:pt x="88" y="190"/>
                      <a:pt x="90" y="191"/>
                      <a:pt x="91" y="191"/>
                    </a:cubicBezTo>
                    <a:cubicBezTo>
                      <a:pt x="96" y="191"/>
                      <a:pt x="100" y="187"/>
                      <a:pt x="105" y="187"/>
                    </a:cubicBezTo>
                    <a:cubicBezTo>
                      <a:pt x="108" y="187"/>
                      <a:pt x="112" y="188"/>
                      <a:pt x="116" y="193"/>
                    </a:cubicBezTo>
                    <a:cubicBezTo>
                      <a:pt x="125" y="200"/>
                      <a:pt x="133" y="209"/>
                      <a:pt x="140" y="209"/>
                    </a:cubicBezTo>
                    <a:cubicBezTo>
                      <a:pt x="146" y="209"/>
                      <a:pt x="151" y="203"/>
                      <a:pt x="157" y="185"/>
                    </a:cubicBezTo>
                    <a:cubicBezTo>
                      <a:pt x="158" y="183"/>
                      <a:pt x="159" y="182"/>
                      <a:pt x="159" y="182"/>
                    </a:cubicBezTo>
                    <a:cubicBezTo>
                      <a:pt x="162" y="182"/>
                      <a:pt x="164" y="188"/>
                      <a:pt x="173" y="197"/>
                    </a:cubicBezTo>
                    <a:cubicBezTo>
                      <a:pt x="177" y="201"/>
                      <a:pt x="181" y="204"/>
                      <a:pt x="185" y="204"/>
                    </a:cubicBezTo>
                    <a:cubicBezTo>
                      <a:pt x="193" y="204"/>
                      <a:pt x="200" y="192"/>
                      <a:pt x="206" y="156"/>
                    </a:cubicBezTo>
                    <a:cubicBezTo>
                      <a:pt x="218" y="201"/>
                      <a:pt x="231" y="205"/>
                      <a:pt x="247" y="205"/>
                    </a:cubicBezTo>
                    <a:cubicBezTo>
                      <a:pt x="267" y="205"/>
                      <a:pt x="288" y="210"/>
                      <a:pt x="308" y="214"/>
                    </a:cubicBezTo>
                    <a:cubicBezTo>
                      <a:pt x="333" y="218"/>
                      <a:pt x="358" y="218"/>
                      <a:pt x="378" y="218"/>
                    </a:cubicBezTo>
                    <a:cubicBezTo>
                      <a:pt x="383" y="218"/>
                      <a:pt x="387" y="217"/>
                      <a:pt x="390" y="217"/>
                    </a:cubicBezTo>
                    <a:cubicBezTo>
                      <a:pt x="395" y="217"/>
                      <a:pt x="400" y="219"/>
                      <a:pt x="407" y="226"/>
                    </a:cubicBezTo>
                    <a:cubicBezTo>
                      <a:pt x="412" y="233"/>
                      <a:pt x="418" y="237"/>
                      <a:pt x="424" y="237"/>
                    </a:cubicBezTo>
                    <a:cubicBezTo>
                      <a:pt x="428" y="237"/>
                      <a:pt x="432" y="235"/>
                      <a:pt x="436" y="230"/>
                    </a:cubicBezTo>
                    <a:cubicBezTo>
                      <a:pt x="437" y="228"/>
                      <a:pt x="440" y="227"/>
                      <a:pt x="442" y="227"/>
                    </a:cubicBezTo>
                    <a:cubicBezTo>
                      <a:pt x="445" y="227"/>
                      <a:pt x="448" y="229"/>
                      <a:pt x="448" y="234"/>
                    </a:cubicBezTo>
                    <a:cubicBezTo>
                      <a:pt x="458" y="258"/>
                      <a:pt x="466" y="265"/>
                      <a:pt x="474" y="265"/>
                    </a:cubicBezTo>
                    <a:cubicBezTo>
                      <a:pt x="479" y="265"/>
                      <a:pt x="484" y="262"/>
                      <a:pt x="489" y="259"/>
                    </a:cubicBezTo>
                    <a:cubicBezTo>
                      <a:pt x="514" y="255"/>
                      <a:pt x="538" y="246"/>
                      <a:pt x="555" y="238"/>
                    </a:cubicBezTo>
                    <a:cubicBezTo>
                      <a:pt x="575" y="234"/>
                      <a:pt x="596" y="218"/>
                      <a:pt x="608" y="214"/>
                    </a:cubicBezTo>
                    <a:cubicBezTo>
                      <a:pt x="620" y="214"/>
                      <a:pt x="633" y="222"/>
                      <a:pt x="645" y="246"/>
                    </a:cubicBezTo>
                    <a:cubicBezTo>
                      <a:pt x="649" y="263"/>
                      <a:pt x="665" y="271"/>
                      <a:pt x="682" y="271"/>
                    </a:cubicBezTo>
                    <a:lnTo>
                      <a:pt x="6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39"/>
              <p:cNvSpPr/>
              <p:nvPr/>
            </p:nvSpPr>
            <p:spPr>
              <a:xfrm>
                <a:off x="-726224" y="790436"/>
                <a:ext cx="15047" cy="12667"/>
              </a:xfrm>
              <a:custGeom>
                <a:rect b="b" l="l" r="r" t="t"/>
                <a:pathLst>
                  <a:path extrusionOk="0" h="248" w="185">
                    <a:moveTo>
                      <a:pt x="181" y="1"/>
                    </a:moveTo>
                    <a:cubicBezTo>
                      <a:pt x="177" y="1"/>
                      <a:pt x="169" y="5"/>
                      <a:pt x="169" y="5"/>
                    </a:cubicBezTo>
                    <a:lnTo>
                      <a:pt x="91" y="5"/>
                    </a:lnTo>
                    <a:cubicBezTo>
                      <a:pt x="86" y="5"/>
                      <a:pt x="82" y="17"/>
                      <a:pt x="78" y="17"/>
                    </a:cubicBezTo>
                    <a:lnTo>
                      <a:pt x="25" y="42"/>
                    </a:lnTo>
                    <a:lnTo>
                      <a:pt x="21" y="42"/>
                    </a:lnTo>
                    <a:cubicBezTo>
                      <a:pt x="4" y="63"/>
                      <a:pt x="0" y="87"/>
                      <a:pt x="4" y="112"/>
                    </a:cubicBezTo>
                    <a:cubicBezTo>
                      <a:pt x="4" y="157"/>
                      <a:pt x="11" y="199"/>
                      <a:pt x="22" y="199"/>
                    </a:cubicBezTo>
                    <a:cubicBezTo>
                      <a:pt x="23" y="199"/>
                      <a:pt x="24" y="199"/>
                      <a:pt x="25" y="198"/>
                    </a:cubicBezTo>
                    <a:cubicBezTo>
                      <a:pt x="29" y="194"/>
                      <a:pt x="32" y="193"/>
                      <a:pt x="36" y="193"/>
                    </a:cubicBezTo>
                    <a:cubicBezTo>
                      <a:pt x="46" y="193"/>
                      <a:pt x="56" y="207"/>
                      <a:pt x="70" y="207"/>
                    </a:cubicBezTo>
                    <a:cubicBezTo>
                      <a:pt x="71" y="207"/>
                      <a:pt x="73" y="206"/>
                      <a:pt x="74" y="206"/>
                    </a:cubicBezTo>
                    <a:cubicBezTo>
                      <a:pt x="76" y="205"/>
                      <a:pt x="79" y="205"/>
                      <a:pt x="81" y="205"/>
                    </a:cubicBezTo>
                    <a:cubicBezTo>
                      <a:pt x="98" y="205"/>
                      <a:pt x="113" y="232"/>
                      <a:pt x="132" y="243"/>
                    </a:cubicBezTo>
                    <a:cubicBezTo>
                      <a:pt x="132" y="243"/>
                      <a:pt x="133" y="243"/>
                      <a:pt x="134" y="243"/>
                    </a:cubicBezTo>
                    <a:cubicBezTo>
                      <a:pt x="142" y="243"/>
                      <a:pt x="151" y="229"/>
                      <a:pt x="159" y="229"/>
                    </a:cubicBezTo>
                    <a:cubicBezTo>
                      <a:pt x="163" y="229"/>
                      <a:pt x="166" y="233"/>
                      <a:pt x="169" y="243"/>
                    </a:cubicBezTo>
                    <a:cubicBezTo>
                      <a:pt x="173" y="247"/>
                      <a:pt x="177" y="247"/>
                      <a:pt x="185" y="247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39"/>
              <p:cNvSpPr/>
              <p:nvPr/>
            </p:nvSpPr>
            <p:spPr>
              <a:xfrm>
                <a:off x="-782671" y="1055822"/>
                <a:ext cx="71168" cy="15731"/>
              </a:xfrm>
              <a:custGeom>
                <a:rect b="b" l="l" r="r" t="t"/>
                <a:pathLst>
                  <a:path extrusionOk="0" h="308" w="875">
                    <a:moveTo>
                      <a:pt x="867" y="1"/>
                    </a:moveTo>
                    <a:cubicBezTo>
                      <a:pt x="864" y="1"/>
                      <a:pt x="861" y="2"/>
                      <a:pt x="858" y="4"/>
                    </a:cubicBezTo>
                    <a:cubicBezTo>
                      <a:pt x="842" y="16"/>
                      <a:pt x="830" y="37"/>
                      <a:pt x="813" y="37"/>
                    </a:cubicBezTo>
                    <a:cubicBezTo>
                      <a:pt x="805" y="36"/>
                      <a:pt x="796" y="35"/>
                      <a:pt x="787" y="35"/>
                    </a:cubicBezTo>
                    <a:cubicBezTo>
                      <a:pt x="763" y="35"/>
                      <a:pt x="740" y="39"/>
                      <a:pt x="719" y="45"/>
                    </a:cubicBezTo>
                    <a:cubicBezTo>
                      <a:pt x="707" y="45"/>
                      <a:pt x="698" y="49"/>
                      <a:pt x="690" y="57"/>
                    </a:cubicBezTo>
                    <a:cubicBezTo>
                      <a:pt x="672" y="72"/>
                      <a:pt x="654" y="77"/>
                      <a:pt x="636" y="77"/>
                    </a:cubicBezTo>
                    <a:cubicBezTo>
                      <a:pt x="605" y="77"/>
                      <a:pt x="575" y="62"/>
                      <a:pt x="547" y="57"/>
                    </a:cubicBezTo>
                    <a:cubicBezTo>
                      <a:pt x="522" y="54"/>
                      <a:pt x="497" y="39"/>
                      <a:pt x="472" y="39"/>
                    </a:cubicBezTo>
                    <a:cubicBezTo>
                      <a:pt x="464" y="39"/>
                      <a:pt x="456" y="41"/>
                      <a:pt x="448" y="45"/>
                    </a:cubicBezTo>
                    <a:cubicBezTo>
                      <a:pt x="443" y="48"/>
                      <a:pt x="439" y="50"/>
                      <a:pt x="434" y="50"/>
                    </a:cubicBezTo>
                    <a:cubicBezTo>
                      <a:pt x="427" y="50"/>
                      <a:pt x="419" y="47"/>
                      <a:pt x="409" y="47"/>
                    </a:cubicBezTo>
                    <a:cubicBezTo>
                      <a:pt x="405" y="47"/>
                      <a:pt x="400" y="47"/>
                      <a:pt x="395" y="49"/>
                    </a:cubicBezTo>
                    <a:cubicBezTo>
                      <a:pt x="374" y="57"/>
                      <a:pt x="346" y="78"/>
                      <a:pt x="321" y="86"/>
                    </a:cubicBezTo>
                    <a:cubicBezTo>
                      <a:pt x="304" y="89"/>
                      <a:pt x="284" y="92"/>
                      <a:pt x="265" y="92"/>
                    </a:cubicBezTo>
                    <a:cubicBezTo>
                      <a:pt x="258" y="92"/>
                      <a:pt x="250" y="91"/>
                      <a:pt x="243" y="90"/>
                    </a:cubicBezTo>
                    <a:cubicBezTo>
                      <a:pt x="227" y="90"/>
                      <a:pt x="202" y="78"/>
                      <a:pt x="186" y="78"/>
                    </a:cubicBezTo>
                    <a:cubicBezTo>
                      <a:pt x="173" y="78"/>
                      <a:pt x="161" y="90"/>
                      <a:pt x="144" y="90"/>
                    </a:cubicBezTo>
                    <a:lnTo>
                      <a:pt x="34" y="90"/>
                    </a:lnTo>
                    <a:cubicBezTo>
                      <a:pt x="31" y="90"/>
                      <a:pt x="28" y="89"/>
                      <a:pt x="25" y="89"/>
                    </a:cubicBezTo>
                    <a:cubicBezTo>
                      <a:pt x="18" y="89"/>
                      <a:pt x="9" y="95"/>
                      <a:pt x="1" y="131"/>
                    </a:cubicBezTo>
                    <a:cubicBezTo>
                      <a:pt x="9" y="184"/>
                      <a:pt x="21" y="205"/>
                      <a:pt x="30" y="205"/>
                    </a:cubicBezTo>
                    <a:cubicBezTo>
                      <a:pt x="35" y="205"/>
                      <a:pt x="41" y="207"/>
                      <a:pt x="46" y="207"/>
                    </a:cubicBezTo>
                    <a:cubicBezTo>
                      <a:pt x="49" y="207"/>
                      <a:pt x="51" y="206"/>
                      <a:pt x="54" y="205"/>
                    </a:cubicBezTo>
                    <a:cubicBezTo>
                      <a:pt x="64" y="201"/>
                      <a:pt x="74" y="199"/>
                      <a:pt x="84" y="199"/>
                    </a:cubicBezTo>
                    <a:cubicBezTo>
                      <a:pt x="113" y="199"/>
                      <a:pt x="141" y="214"/>
                      <a:pt x="169" y="217"/>
                    </a:cubicBezTo>
                    <a:cubicBezTo>
                      <a:pt x="206" y="221"/>
                      <a:pt x="247" y="225"/>
                      <a:pt x="288" y="225"/>
                    </a:cubicBezTo>
                    <a:cubicBezTo>
                      <a:pt x="317" y="225"/>
                      <a:pt x="350" y="217"/>
                      <a:pt x="382" y="205"/>
                    </a:cubicBezTo>
                    <a:cubicBezTo>
                      <a:pt x="410" y="193"/>
                      <a:pt x="439" y="185"/>
                      <a:pt x="470" y="185"/>
                    </a:cubicBezTo>
                    <a:cubicBezTo>
                      <a:pt x="482" y="185"/>
                      <a:pt x="493" y="186"/>
                      <a:pt x="506" y="188"/>
                    </a:cubicBezTo>
                    <a:cubicBezTo>
                      <a:pt x="510" y="193"/>
                      <a:pt x="518" y="197"/>
                      <a:pt x="526" y="205"/>
                    </a:cubicBezTo>
                    <a:cubicBezTo>
                      <a:pt x="534" y="213"/>
                      <a:pt x="543" y="230"/>
                      <a:pt x="555" y="230"/>
                    </a:cubicBezTo>
                    <a:cubicBezTo>
                      <a:pt x="579" y="230"/>
                      <a:pt x="608" y="230"/>
                      <a:pt x="637" y="238"/>
                    </a:cubicBezTo>
                    <a:cubicBezTo>
                      <a:pt x="649" y="242"/>
                      <a:pt x="666" y="234"/>
                      <a:pt x="678" y="250"/>
                    </a:cubicBezTo>
                    <a:cubicBezTo>
                      <a:pt x="684" y="257"/>
                      <a:pt x="691" y="261"/>
                      <a:pt x="698" y="261"/>
                    </a:cubicBezTo>
                    <a:cubicBezTo>
                      <a:pt x="703" y="261"/>
                      <a:pt x="709" y="258"/>
                      <a:pt x="715" y="250"/>
                    </a:cubicBezTo>
                    <a:cubicBezTo>
                      <a:pt x="717" y="245"/>
                      <a:pt x="718" y="243"/>
                      <a:pt x="720" y="243"/>
                    </a:cubicBezTo>
                    <a:cubicBezTo>
                      <a:pt x="723" y="243"/>
                      <a:pt x="727" y="246"/>
                      <a:pt x="731" y="246"/>
                    </a:cubicBezTo>
                    <a:lnTo>
                      <a:pt x="768" y="246"/>
                    </a:lnTo>
                    <a:cubicBezTo>
                      <a:pt x="771" y="245"/>
                      <a:pt x="775" y="245"/>
                      <a:pt x="778" y="245"/>
                    </a:cubicBezTo>
                    <a:cubicBezTo>
                      <a:pt x="804" y="245"/>
                      <a:pt x="834" y="260"/>
                      <a:pt x="863" y="307"/>
                    </a:cubicBezTo>
                    <a:cubicBezTo>
                      <a:pt x="867" y="307"/>
                      <a:pt x="871" y="303"/>
                      <a:pt x="875" y="299"/>
                    </a:cubicBezTo>
                    <a:lnTo>
                      <a:pt x="875" y="4"/>
                    </a:lnTo>
                    <a:cubicBezTo>
                      <a:pt x="873" y="2"/>
                      <a:pt x="870" y="1"/>
                      <a:pt x="8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39"/>
              <p:cNvSpPr/>
              <p:nvPr/>
            </p:nvSpPr>
            <p:spPr>
              <a:xfrm>
                <a:off x="-747941" y="816331"/>
                <a:ext cx="36438" cy="13995"/>
              </a:xfrm>
              <a:custGeom>
                <a:rect b="b" l="l" r="r" t="t"/>
                <a:pathLst>
                  <a:path extrusionOk="0" h="274" w="448">
                    <a:moveTo>
                      <a:pt x="421" y="0"/>
                    </a:moveTo>
                    <a:cubicBezTo>
                      <a:pt x="410" y="0"/>
                      <a:pt x="398" y="8"/>
                      <a:pt x="385" y="8"/>
                    </a:cubicBezTo>
                    <a:cubicBezTo>
                      <a:pt x="383" y="8"/>
                      <a:pt x="380" y="7"/>
                      <a:pt x="378" y="7"/>
                    </a:cubicBezTo>
                    <a:cubicBezTo>
                      <a:pt x="375" y="6"/>
                      <a:pt x="373" y="5"/>
                      <a:pt x="370" y="5"/>
                    </a:cubicBezTo>
                    <a:cubicBezTo>
                      <a:pt x="358" y="5"/>
                      <a:pt x="346" y="16"/>
                      <a:pt x="333" y="16"/>
                    </a:cubicBezTo>
                    <a:cubicBezTo>
                      <a:pt x="332" y="16"/>
                      <a:pt x="330" y="15"/>
                      <a:pt x="329" y="15"/>
                    </a:cubicBezTo>
                    <a:cubicBezTo>
                      <a:pt x="325" y="14"/>
                      <a:pt x="322" y="14"/>
                      <a:pt x="318" y="14"/>
                    </a:cubicBezTo>
                    <a:cubicBezTo>
                      <a:pt x="294" y="14"/>
                      <a:pt x="272" y="36"/>
                      <a:pt x="247" y="36"/>
                    </a:cubicBezTo>
                    <a:cubicBezTo>
                      <a:pt x="239" y="36"/>
                      <a:pt x="226" y="27"/>
                      <a:pt x="214" y="27"/>
                    </a:cubicBezTo>
                    <a:cubicBezTo>
                      <a:pt x="185" y="36"/>
                      <a:pt x="157" y="52"/>
                      <a:pt x="140" y="81"/>
                    </a:cubicBezTo>
                    <a:cubicBezTo>
                      <a:pt x="139" y="82"/>
                      <a:pt x="138" y="82"/>
                      <a:pt x="137" y="82"/>
                    </a:cubicBezTo>
                    <a:cubicBezTo>
                      <a:pt x="133" y="82"/>
                      <a:pt x="127" y="77"/>
                      <a:pt x="124" y="77"/>
                    </a:cubicBezTo>
                    <a:cubicBezTo>
                      <a:pt x="103" y="60"/>
                      <a:pt x="74" y="48"/>
                      <a:pt x="50" y="40"/>
                    </a:cubicBezTo>
                    <a:cubicBezTo>
                      <a:pt x="49" y="39"/>
                      <a:pt x="48" y="39"/>
                      <a:pt x="47" y="39"/>
                    </a:cubicBezTo>
                    <a:cubicBezTo>
                      <a:pt x="35" y="39"/>
                      <a:pt x="20" y="60"/>
                      <a:pt x="13" y="60"/>
                    </a:cubicBezTo>
                    <a:cubicBezTo>
                      <a:pt x="13" y="60"/>
                      <a:pt x="12" y="60"/>
                      <a:pt x="12" y="60"/>
                    </a:cubicBezTo>
                    <a:cubicBezTo>
                      <a:pt x="4" y="60"/>
                      <a:pt x="1" y="99"/>
                      <a:pt x="1" y="126"/>
                    </a:cubicBezTo>
                    <a:cubicBezTo>
                      <a:pt x="1" y="163"/>
                      <a:pt x="7" y="180"/>
                      <a:pt x="15" y="180"/>
                    </a:cubicBezTo>
                    <a:cubicBezTo>
                      <a:pt x="15" y="180"/>
                      <a:pt x="16" y="180"/>
                      <a:pt x="17" y="179"/>
                    </a:cubicBezTo>
                    <a:cubicBezTo>
                      <a:pt x="29" y="173"/>
                      <a:pt x="41" y="169"/>
                      <a:pt x="53" y="169"/>
                    </a:cubicBezTo>
                    <a:cubicBezTo>
                      <a:pt x="71" y="169"/>
                      <a:pt x="88" y="177"/>
                      <a:pt x="103" y="192"/>
                    </a:cubicBezTo>
                    <a:cubicBezTo>
                      <a:pt x="105" y="193"/>
                      <a:pt x="108" y="194"/>
                      <a:pt x="110" y="194"/>
                    </a:cubicBezTo>
                    <a:cubicBezTo>
                      <a:pt x="117" y="194"/>
                      <a:pt x="123" y="190"/>
                      <a:pt x="130" y="190"/>
                    </a:cubicBezTo>
                    <a:cubicBezTo>
                      <a:pt x="135" y="190"/>
                      <a:pt x="140" y="192"/>
                      <a:pt x="144" y="200"/>
                    </a:cubicBezTo>
                    <a:cubicBezTo>
                      <a:pt x="149" y="207"/>
                      <a:pt x="154" y="210"/>
                      <a:pt x="159" y="210"/>
                    </a:cubicBezTo>
                    <a:cubicBezTo>
                      <a:pt x="170" y="210"/>
                      <a:pt x="181" y="194"/>
                      <a:pt x="189" y="192"/>
                    </a:cubicBezTo>
                    <a:cubicBezTo>
                      <a:pt x="202" y="183"/>
                      <a:pt x="210" y="179"/>
                      <a:pt x="222" y="179"/>
                    </a:cubicBezTo>
                    <a:cubicBezTo>
                      <a:pt x="263" y="179"/>
                      <a:pt x="300" y="187"/>
                      <a:pt x="341" y="204"/>
                    </a:cubicBezTo>
                    <a:cubicBezTo>
                      <a:pt x="349" y="208"/>
                      <a:pt x="362" y="237"/>
                      <a:pt x="374" y="245"/>
                    </a:cubicBezTo>
                    <a:cubicBezTo>
                      <a:pt x="382" y="253"/>
                      <a:pt x="390" y="249"/>
                      <a:pt x="403" y="261"/>
                    </a:cubicBezTo>
                    <a:cubicBezTo>
                      <a:pt x="405" y="263"/>
                      <a:pt x="407" y="264"/>
                      <a:pt x="409" y="264"/>
                    </a:cubicBezTo>
                    <a:cubicBezTo>
                      <a:pt x="416" y="264"/>
                      <a:pt x="425" y="253"/>
                      <a:pt x="433" y="253"/>
                    </a:cubicBezTo>
                    <a:cubicBezTo>
                      <a:pt x="437" y="253"/>
                      <a:pt x="441" y="255"/>
                      <a:pt x="444" y="261"/>
                    </a:cubicBezTo>
                    <a:cubicBezTo>
                      <a:pt x="444" y="265"/>
                      <a:pt x="448" y="270"/>
                      <a:pt x="448" y="274"/>
                    </a:cubicBezTo>
                    <a:lnTo>
                      <a:pt x="448" y="7"/>
                    </a:lnTo>
                    <a:cubicBezTo>
                      <a:pt x="447" y="8"/>
                      <a:pt x="446" y="8"/>
                      <a:pt x="445" y="8"/>
                    </a:cubicBezTo>
                    <a:cubicBezTo>
                      <a:pt x="441" y="8"/>
                      <a:pt x="435" y="3"/>
                      <a:pt x="431" y="3"/>
                    </a:cubicBezTo>
                    <a:cubicBezTo>
                      <a:pt x="428" y="1"/>
                      <a:pt x="425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39"/>
              <p:cNvSpPr/>
              <p:nvPr/>
            </p:nvSpPr>
            <p:spPr>
              <a:xfrm>
                <a:off x="-756237" y="870522"/>
                <a:ext cx="44734" cy="12820"/>
              </a:xfrm>
              <a:custGeom>
                <a:rect b="b" l="l" r="r" t="t"/>
                <a:pathLst>
                  <a:path extrusionOk="0" h="251" w="550">
                    <a:moveTo>
                      <a:pt x="550" y="0"/>
                    </a:moveTo>
                    <a:cubicBezTo>
                      <a:pt x="547" y="2"/>
                      <a:pt x="544" y="3"/>
                      <a:pt x="541" y="3"/>
                    </a:cubicBezTo>
                    <a:cubicBezTo>
                      <a:pt x="536" y="3"/>
                      <a:pt x="531" y="1"/>
                      <a:pt x="526" y="1"/>
                    </a:cubicBezTo>
                    <a:cubicBezTo>
                      <a:pt x="520" y="1"/>
                      <a:pt x="515" y="3"/>
                      <a:pt x="509" y="9"/>
                    </a:cubicBezTo>
                    <a:cubicBezTo>
                      <a:pt x="505" y="13"/>
                      <a:pt x="502" y="15"/>
                      <a:pt x="498" y="15"/>
                    </a:cubicBezTo>
                    <a:cubicBezTo>
                      <a:pt x="489" y="15"/>
                      <a:pt x="481" y="5"/>
                      <a:pt x="472" y="5"/>
                    </a:cubicBezTo>
                    <a:cubicBezTo>
                      <a:pt x="467" y="3"/>
                      <a:pt x="462" y="2"/>
                      <a:pt x="457" y="2"/>
                    </a:cubicBezTo>
                    <a:cubicBezTo>
                      <a:pt x="450" y="2"/>
                      <a:pt x="444" y="4"/>
                      <a:pt x="439" y="9"/>
                    </a:cubicBezTo>
                    <a:cubicBezTo>
                      <a:pt x="413" y="25"/>
                      <a:pt x="390" y="41"/>
                      <a:pt x="365" y="41"/>
                    </a:cubicBezTo>
                    <a:cubicBezTo>
                      <a:pt x="358" y="41"/>
                      <a:pt x="352" y="40"/>
                      <a:pt x="345" y="37"/>
                    </a:cubicBezTo>
                    <a:cubicBezTo>
                      <a:pt x="341" y="37"/>
                      <a:pt x="336" y="41"/>
                      <a:pt x="336" y="46"/>
                    </a:cubicBezTo>
                    <a:cubicBezTo>
                      <a:pt x="330" y="52"/>
                      <a:pt x="324" y="54"/>
                      <a:pt x="318" y="54"/>
                    </a:cubicBezTo>
                    <a:cubicBezTo>
                      <a:pt x="308" y="54"/>
                      <a:pt x="299" y="48"/>
                      <a:pt x="291" y="46"/>
                    </a:cubicBezTo>
                    <a:cubicBezTo>
                      <a:pt x="280" y="42"/>
                      <a:pt x="269" y="41"/>
                      <a:pt x="259" y="41"/>
                    </a:cubicBezTo>
                    <a:cubicBezTo>
                      <a:pt x="241" y="41"/>
                      <a:pt x="225" y="45"/>
                      <a:pt x="209" y="50"/>
                    </a:cubicBezTo>
                    <a:cubicBezTo>
                      <a:pt x="198" y="50"/>
                      <a:pt x="186" y="60"/>
                      <a:pt x="171" y="60"/>
                    </a:cubicBezTo>
                    <a:cubicBezTo>
                      <a:pt x="165" y="60"/>
                      <a:pt x="159" y="58"/>
                      <a:pt x="152" y="54"/>
                    </a:cubicBezTo>
                    <a:cubicBezTo>
                      <a:pt x="137" y="46"/>
                      <a:pt x="122" y="45"/>
                      <a:pt x="108" y="45"/>
                    </a:cubicBezTo>
                    <a:cubicBezTo>
                      <a:pt x="98" y="45"/>
                      <a:pt x="88" y="46"/>
                      <a:pt x="78" y="46"/>
                    </a:cubicBezTo>
                    <a:cubicBezTo>
                      <a:pt x="76" y="46"/>
                      <a:pt x="74" y="45"/>
                      <a:pt x="72" y="45"/>
                    </a:cubicBezTo>
                    <a:cubicBezTo>
                      <a:pt x="70" y="45"/>
                      <a:pt x="68" y="46"/>
                      <a:pt x="66" y="50"/>
                    </a:cubicBezTo>
                    <a:cubicBezTo>
                      <a:pt x="60" y="62"/>
                      <a:pt x="53" y="68"/>
                      <a:pt x="46" y="68"/>
                    </a:cubicBezTo>
                    <a:cubicBezTo>
                      <a:pt x="39" y="68"/>
                      <a:pt x="31" y="60"/>
                      <a:pt x="25" y="46"/>
                    </a:cubicBezTo>
                    <a:cubicBezTo>
                      <a:pt x="25" y="41"/>
                      <a:pt x="21" y="41"/>
                      <a:pt x="21" y="41"/>
                    </a:cubicBezTo>
                    <a:cubicBezTo>
                      <a:pt x="8" y="46"/>
                      <a:pt x="0" y="58"/>
                      <a:pt x="0" y="95"/>
                    </a:cubicBezTo>
                    <a:cubicBezTo>
                      <a:pt x="0" y="130"/>
                      <a:pt x="6" y="163"/>
                      <a:pt x="13" y="163"/>
                    </a:cubicBezTo>
                    <a:cubicBezTo>
                      <a:pt x="14" y="163"/>
                      <a:pt x="15" y="162"/>
                      <a:pt x="16" y="160"/>
                    </a:cubicBezTo>
                    <a:cubicBezTo>
                      <a:pt x="25" y="151"/>
                      <a:pt x="32" y="145"/>
                      <a:pt x="39" y="145"/>
                    </a:cubicBezTo>
                    <a:cubicBezTo>
                      <a:pt x="50" y="145"/>
                      <a:pt x="60" y="158"/>
                      <a:pt x="70" y="185"/>
                    </a:cubicBezTo>
                    <a:cubicBezTo>
                      <a:pt x="87" y="190"/>
                      <a:pt x="104" y="207"/>
                      <a:pt x="123" y="207"/>
                    </a:cubicBezTo>
                    <a:cubicBezTo>
                      <a:pt x="135" y="207"/>
                      <a:pt x="147" y="200"/>
                      <a:pt x="160" y="177"/>
                    </a:cubicBezTo>
                    <a:cubicBezTo>
                      <a:pt x="163" y="172"/>
                      <a:pt x="165" y="168"/>
                      <a:pt x="168" y="168"/>
                    </a:cubicBezTo>
                    <a:cubicBezTo>
                      <a:pt x="169" y="168"/>
                      <a:pt x="171" y="170"/>
                      <a:pt x="172" y="173"/>
                    </a:cubicBezTo>
                    <a:cubicBezTo>
                      <a:pt x="185" y="210"/>
                      <a:pt x="197" y="201"/>
                      <a:pt x="218" y="206"/>
                    </a:cubicBezTo>
                    <a:cubicBezTo>
                      <a:pt x="230" y="206"/>
                      <a:pt x="243" y="218"/>
                      <a:pt x="255" y="218"/>
                    </a:cubicBezTo>
                    <a:cubicBezTo>
                      <a:pt x="259" y="218"/>
                      <a:pt x="263" y="217"/>
                      <a:pt x="267" y="214"/>
                    </a:cubicBezTo>
                    <a:cubicBezTo>
                      <a:pt x="271" y="211"/>
                      <a:pt x="275" y="209"/>
                      <a:pt x="280" y="209"/>
                    </a:cubicBezTo>
                    <a:cubicBezTo>
                      <a:pt x="293" y="209"/>
                      <a:pt x="308" y="222"/>
                      <a:pt x="320" y="247"/>
                    </a:cubicBezTo>
                    <a:cubicBezTo>
                      <a:pt x="320" y="247"/>
                      <a:pt x="322" y="250"/>
                      <a:pt x="323" y="250"/>
                    </a:cubicBezTo>
                    <a:cubicBezTo>
                      <a:pt x="324" y="250"/>
                      <a:pt x="324" y="249"/>
                      <a:pt x="324" y="247"/>
                    </a:cubicBezTo>
                    <a:cubicBezTo>
                      <a:pt x="331" y="230"/>
                      <a:pt x="338" y="226"/>
                      <a:pt x="345" y="226"/>
                    </a:cubicBezTo>
                    <a:cubicBezTo>
                      <a:pt x="355" y="226"/>
                      <a:pt x="366" y="235"/>
                      <a:pt x="376" y="235"/>
                    </a:cubicBezTo>
                    <a:cubicBezTo>
                      <a:pt x="381" y="235"/>
                      <a:pt x="385" y="232"/>
                      <a:pt x="390" y="226"/>
                    </a:cubicBezTo>
                    <a:cubicBezTo>
                      <a:pt x="391" y="224"/>
                      <a:pt x="392" y="223"/>
                      <a:pt x="393" y="223"/>
                    </a:cubicBezTo>
                    <a:cubicBezTo>
                      <a:pt x="396" y="223"/>
                      <a:pt x="399" y="230"/>
                      <a:pt x="402" y="230"/>
                    </a:cubicBezTo>
                    <a:cubicBezTo>
                      <a:pt x="427" y="234"/>
                      <a:pt x="447" y="234"/>
                      <a:pt x="472" y="238"/>
                    </a:cubicBezTo>
                    <a:cubicBezTo>
                      <a:pt x="476" y="239"/>
                      <a:pt x="479" y="239"/>
                      <a:pt x="483" y="239"/>
                    </a:cubicBezTo>
                    <a:cubicBezTo>
                      <a:pt x="498" y="239"/>
                      <a:pt x="514" y="236"/>
                      <a:pt x="530" y="236"/>
                    </a:cubicBezTo>
                    <a:cubicBezTo>
                      <a:pt x="537" y="236"/>
                      <a:pt x="543" y="236"/>
                      <a:pt x="550" y="238"/>
                    </a:cubicBez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39"/>
              <p:cNvSpPr/>
              <p:nvPr/>
            </p:nvSpPr>
            <p:spPr>
              <a:xfrm>
                <a:off x="-711259" y="870675"/>
                <a:ext cx="2440" cy="12462"/>
              </a:xfrm>
              <a:custGeom>
                <a:rect b="b" l="l" r="r" t="t"/>
                <a:pathLst>
                  <a:path extrusionOk="0" h="244" w="30">
                    <a:moveTo>
                      <a:pt x="5" y="0"/>
                    </a:moveTo>
                    <a:cubicBezTo>
                      <a:pt x="4" y="0"/>
                      <a:pt x="2" y="1"/>
                      <a:pt x="1" y="2"/>
                    </a:cubicBezTo>
                    <a:lnTo>
                      <a:pt x="1" y="240"/>
                    </a:lnTo>
                    <a:cubicBezTo>
                      <a:pt x="1" y="244"/>
                      <a:pt x="5" y="244"/>
                      <a:pt x="5" y="244"/>
                    </a:cubicBezTo>
                    <a:cubicBezTo>
                      <a:pt x="21" y="240"/>
                      <a:pt x="30" y="203"/>
                      <a:pt x="30" y="137"/>
                    </a:cubicBezTo>
                    <a:cubicBezTo>
                      <a:pt x="30" y="40"/>
                      <a:pt x="19" y="0"/>
                      <a:pt x="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39"/>
              <p:cNvSpPr/>
              <p:nvPr/>
            </p:nvSpPr>
            <p:spPr>
              <a:xfrm>
                <a:off x="-711259" y="896723"/>
                <a:ext cx="2440" cy="14097"/>
              </a:xfrm>
              <a:custGeom>
                <a:rect b="b" l="l" r="r" t="t"/>
                <a:pathLst>
                  <a:path extrusionOk="0" h="276" w="30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lnTo>
                      <a:pt x="1" y="275"/>
                    </a:lnTo>
                    <a:lnTo>
                      <a:pt x="5" y="275"/>
                    </a:lnTo>
                    <a:cubicBezTo>
                      <a:pt x="6" y="275"/>
                      <a:pt x="6" y="276"/>
                      <a:pt x="7" y="276"/>
                    </a:cubicBezTo>
                    <a:cubicBezTo>
                      <a:pt x="18" y="276"/>
                      <a:pt x="30" y="231"/>
                      <a:pt x="30" y="156"/>
                    </a:cubicBezTo>
                    <a:cubicBezTo>
                      <a:pt x="30" y="72"/>
                      <a:pt x="18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39"/>
              <p:cNvSpPr/>
              <p:nvPr/>
            </p:nvSpPr>
            <p:spPr>
              <a:xfrm>
                <a:off x="-711259" y="817097"/>
                <a:ext cx="2765" cy="13790"/>
              </a:xfrm>
              <a:custGeom>
                <a:rect b="b" l="l" r="r" t="t"/>
                <a:pathLst>
                  <a:path extrusionOk="0" h="270" w="34">
                    <a:moveTo>
                      <a:pt x="1" y="0"/>
                    </a:moveTo>
                    <a:lnTo>
                      <a:pt x="1" y="263"/>
                    </a:lnTo>
                    <a:cubicBezTo>
                      <a:pt x="3" y="267"/>
                      <a:pt x="6" y="270"/>
                      <a:pt x="8" y="270"/>
                    </a:cubicBezTo>
                    <a:cubicBezTo>
                      <a:pt x="14" y="270"/>
                      <a:pt x="20" y="255"/>
                      <a:pt x="26" y="226"/>
                    </a:cubicBezTo>
                    <a:cubicBezTo>
                      <a:pt x="34" y="177"/>
                      <a:pt x="34" y="123"/>
                      <a:pt x="26" y="74"/>
                    </a:cubicBezTo>
                    <a:cubicBezTo>
                      <a:pt x="17" y="33"/>
                      <a:pt x="9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39"/>
              <p:cNvSpPr/>
              <p:nvPr/>
            </p:nvSpPr>
            <p:spPr>
              <a:xfrm>
                <a:off x="-711259" y="790692"/>
                <a:ext cx="2765" cy="12616"/>
              </a:xfrm>
              <a:custGeom>
                <a:rect b="b" l="l" r="r" t="t"/>
                <a:pathLst>
                  <a:path extrusionOk="0" h="247" w="34">
                    <a:moveTo>
                      <a:pt x="1" y="0"/>
                    </a:moveTo>
                    <a:lnTo>
                      <a:pt x="1" y="246"/>
                    </a:lnTo>
                    <a:cubicBezTo>
                      <a:pt x="13" y="242"/>
                      <a:pt x="21" y="213"/>
                      <a:pt x="30" y="177"/>
                    </a:cubicBezTo>
                    <a:cubicBezTo>
                      <a:pt x="34" y="140"/>
                      <a:pt x="34" y="99"/>
                      <a:pt x="30" y="62"/>
                    </a:cubicBezTo>
                    <a:cubicBezTo>
                      <a:pt x="21" y="4"/>
                      <a:pt x="13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39"/>
              <p:cNvSpPr/>
              <p:nvPr/>
            </p:nvSpPr>
            <p:spPr>
              <a:xfrm>
                <a:off x="-711259" y="843707"/>
                <a:ext cx="2765" cy="12207"/>
              </a:xfrm>
              <a:custGeom>
                <a:rect b="b" l="l" r="r" t="t"/>
                <a:pathLst>
                  <a:path extrusionOk="0" h="239" w="34">
                    <a:moveTo>
                      <a:pt x="13" y="0"/>
                    </a:moveTo>
                    <a:lnTo>
                      <a:pt x="1" y="4"/>
                    </a:lnTo>
                    <a:lnTo>
                      <a:pt x="1" y="238"/>
                    </a:lnTo>
                    <a:cubicBezTo>
                      <a:pt x="2" y="238"/>
                      <a:pt x="2" y="238"/>
                      <a:pt x="3" y="238"/>
                    </a:cubicBezTo>
                    <a:cubicBezTo>
                      <a:pt x="22" y="238"/>
                      <a:pt x="34" y="181"/>
                      <a:pt x="30" y="82"/>
                    </a:cubicBezTo>
                    <a:cubicBezTo>
                      <a:pt x="30" y="54"/>
                      <a:pt x="21" y="29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39"/>
              <p:cNvSpPr/>
              <p:nvPr/>
            </p:nvSpPr>
            <p:spPr>
              <a:xfrm>
                <a:off x="-711259" y="1003368"/>
                <a:ext cx="2765" cy="14301"/>
              </a:xfrm>
              <a:custGeom>
                <a:rect b="b" l="l" r="r" t="t"/>
                <a:pathLst>
                  <a:path extrusionOk="0" h="280" w="34">
                    <a:moveTo>
                      <a:pt x="1" y="1"/>
                    </a:moveTo>
                    <a:lnTo>
                      <a:pt x="1" y="280"/>
                    </a:lnTo>
                    <a:cubicBezTo>
                      <a:pt x="17" y="280"/>
                      <a:pt x="30" y="264"/>
                      <a:pt x="30" y="210"/>
                    </a:cubicBezTo>
                    <a:cubicBezTo>
                      <a:pt x="34" y="149"/>
                      <a:pt x="30" y="87"/>
                      <a:pt x="13" y="30"/>
                    </a:cubicBezTo>
                    <a:cubicBezTo>
                      <a:pt x="13" y="17"/>
                      <a:pt x="5" y="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39"/>
              <p:cNvSpPr/>
              <p:nvPr/>
            </p:nvSpPr>
            <p:spPr>
              <a:xfrm>
                <a:off x="-711584" y="1030029"/>
                <a:ext cx="3091" cy="14710"/>
              </a:xfrm>
              <a:custGeom>
                <a:rect b="b" l="l" r="r" t="t"/>
                <a:pathLst>
                  <a:path extrusionOk="0" h="288" w="38">
                    <a:moveTo>
                      <a:pt x="1" y="0"/>
                    </a:moveTo>
                    <a:lnTo>
                      <a:pt x="1" y="287"/>
                    </a:lnTo>
                    <a:cubicBezTo>
                      <a:pt x="17" y="279"/>
                      <a:pt x="34" y="263"/>
                      <a:pt x="34" y="222"/>
                    </a:cubicBezTo>
                    <a:cubicBezTo>
                      <a:pt x="38" y="107"/>
                      <a:pt x="34" y="2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39"/>
              <p:cNvSpPr/>
              <p:nvPr/>
            </p:nvSpPr>
            <p:spPr>
              <a:xfrm>
                <a:off x="-711259" y="1055975"/>
                <a:ext cx="3091" cy="15169"/>
              </a:xfrm>
              <a:custGeom>
                <a:rect b="b" l="l" r="r" t="t"/>
                <a:pathLst>
                  <a:path extrusionOk="0" h="297" w="38">
                    <a:moveTo>
                      <a:pt x="1" y="1"/>
                    </a:moveTo>
                    <a:lnTo>
                      <a:pt x="1" y="296"/>
                    </a:lnTo>
                    <a:cubicBezTo>
                      <a:pt x="30" y="251"/>
                      <a:pt x="38" y="194"/>
                      <a:pt x="30" y="140"/>
                    </a:cubicBezTo>
                    <a:cubicBezTo>
                      <a:pt x="21" y="54"/>
                      <a:pt x="13" y="1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39"/>
              <p:cNvSpPr/>
              <p:nvPr/>
            </p:nvSpPr>
            <p:spPr>
              <a:xfrm>
                <a:off x="-711259" y="950556"/>
                <a:ext cx="2440" cy="13075"/>
              </a:xfrm>
              <a:custGeom>
                <a:rect b="b" l="l" r="r" t="t"/>
                <a:pathLst>
                  <a:path extrusionOk="0" h="256" w="30">
                    <a:moveTo>
                      <a:pt x="1" y="1"/>
                    </a:moveTo>
                    <a:lnTo>
                      <a:pt x="1" y="255"/>
                    </a:lnTo>
                    <a:cubicBezTo>
                      <a:pt x="5" y="251"/>
                      <a:pt x="13" y="247"/>
                      <a:pt x="21" y="227"/>
                    </a:cubicBezTo>
                    <a:cubicBezTo>
                      <a:pt x="30" y="181"/>
                      <a:pt x="30" y="132"/>
                      <a:pt x="30" y="87"/>
                    </a:cubicBezTo>
                    <a:cubicBezTo>
                      <a:pt x="26" y="34"/>
                      <a:pt x="17" y="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39"/>
              <p:cNvSpPr/>
              <p:nvPr/>
            </p:nvSpPr>
            <p:spPr>
              <a:xfrm>
                <a:off x="-711584" y="923538"/>
                <a:ext cx="3091" cy="13943"/>
              </a:xfrm>
              <a:custGeom>
                <a:rect b="b" l="l" r="r" t="t"/>
                <a:pathLst>
                  <a:path extrusionOk="0" h="273" w="38">
                    <a:moveTo>
                      <a:pt x="1" y="1"/>
                    </a:moveTo>
                    <a:lnTo>
                      <a:pt x="1" y="271"/>
                    </a:lnTo>
                    <a:lnTo>
                      <a:pt x="5" y="271"/>
                    </a:lnTo>
                    <a:cubicBezTo>
                      <a:pt x="6" y="272"/>
                      <a:pt x="8" y="272"/>
                      <a:pt x="9" y="272"/>
                    </a:cubicBezTo>
                    <a:cubicBezTo>
                      <a:pt x="27" y="272"/>
                      <a:pt x="38" y="223"/>
                      <a:pt x="34" y="128"/>
                    </a:cubicBezTo>
                    <a:cubicBezTo>
                      <a:pt x="25" y="42"/>
                      <a:pt x="21" y="1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39"/>
              <p:cNvSpPr/>
              <p:nvPr/>
            </p:nvSpPr>
            <p:spPr>
              <a:xfrm>
                <a:off x="-711259" y="978648"/>
                <a:ext cx="2440" cy="12411"/>
              </a:xfrm>
              <a:custGeom>
                <a:rect b="b" l="l" r="r" t="t"/>
                <a:pathLst>
                  <a:path extrusionOk="0" h="243" w="30">
                    <a:moveTo>
                      <a:pt x="1" y="1"/>
                    </a:moveTo>
                    <a:lnTo>
                      <a:pt x="1" y="243"/>
                    </a:lnTo>
                    <a:cubicBezTo>
                      <a:pt x="30" y="231"/>
                      <a:pt x="30" y="157"/>
                      <a:pt x="30" y="124"/>
                    </a:cubicBezTo>
                    <a:cubicBezTo>
                      <a:pt x="30" y="62"/>
                      <a:pt x="26" y="13"/>
                      <a:pt x="13" y="9"/>
                    </a:cubicBezTo>
                    <a:cubicBezTo>
                      <a:pt x="9" y="5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4" name="Google Shape;334;p39"/>
            <p:cNvGrpSpPr/>
            <p:nvPr/>
          </p:nvGrpSpPr>
          <p:grpSpPr>
            <a:xfrm>
              <a:off x="559241" y="399875"/>
              <a:ext cx="238463" cy="415556"/>
              <a:chOff x="-1365128" y="1036259"/>
              <a:chExt cx="161287" cy="281066"/>
            </a:xfrm>
          </p:grpSpPr>
          <p:sp>
            <p:nvSpPr>
              <p:cNvPr id="335" name="Google Shape;335;p39"/>
              <p:cNvSpPr/>
              <p:nvPr/>
            </p:nvSpPr>
            <p:spPr>
              <a:xfrm>
                <a:off x="-1364478" y="1116447"/>
                <a:ext cx="2765" cy="12462"/>
              </a:xfrm>
              <a:custGeom>
                <a:rect b="b" l="l" r="r" t="t"/>
                <a:pathLst>
                  <a:path extrusionOk="0" h="244" w="34">
                    <a:moveTo>
                      <a:pt x="28" y="1"/>
                    </a:moveTo>
                    <a:cubicBezTo>
                      <a:pt x="12" y="1"/>
                      <a:pt x="4" y="37"/>
                      <a:pt x="1" y="137"/>
                    </a:cubicBezTo>
                    <a:cubicBezTo>
                      <a:pt x="1" y="203"/>
                      <a:pt x="9" y="236"/>
                      <a:pt x="25" y="244"/>
                    </a:cubicBezTo>
                    <a:cubicBezTo>
                      <a:pt x="25" y="244"/>
                      <a:pt x="29" y="244"/>
                      <a:pt x="34" y="240"/>
                    </a:cubicBezTo>
                    <a:lnTo>
                      <a:pt x="34" y="2"/>
                    </a:lnTo>
                    <a:cubicBezTo>
                      <a:pt x="32" y="1"/>
                      <a:pt x="30" y="1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39"/>
              <p:cNvSpPr/>
              <p:nvPr/>
            </p:nvSpPr>
            <p:spPr>
              <a:xfrm>
                <a:off x="-1364478" y="1142495"/>
                <a:ext cx="2765" cy="13943"/>
              </a:xfrm>
              <a:custGeom>
                <a:rect b="b" l="l" r="r" t="t"/>
                <a:pathLst>
                  <a:path extrusionOk="0" h="273" w="34">
                    <a:moveTo>
                      <a:pt x="31" y="0"/>
                    </a:moveTo>
                    <a:cubicBezTo>
                      <a:pt x="12" y="0"/>
                      <a:pt x="1" y="71"/>
                      <a:pt x="1" y="153"/>
                    </a:cubicBezTo>
                    <a:cubicBezTo>
                      <a:pt x="1" y="225"/>
                      <a:pt x="11" y="272"/>
                      <a:pt x="26" y="272"/>
                    </a:cubicBezTo>
                    <a:cubicBezTo>
                      <a:pt x="27" y="272"/>
                      <a:pt x="28" y="272"/>
                      <a:pt x="29" y="271"/>
                    </a:cubicBezTo>
                    <a:lnTo>
                      <a:pt x="34" y="271"/>
                    </a:lnTo>
                    <a:lnTo>
                      <a:pt x="34" y="1"/>
                    </a:lnTo>
                    <a:cubicBezTo>
                      <a:pt x="33" y="0"/>
                      <a:pt x="3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39"/>
              <p:cNvSpPr/>
              <p:nvPr/>
            </p:nvSpPr>
            <p:spPr>
              <a:xfrm>
                <a:off x="-1364803" y="1062665"/>
                <a:ext cx="2765" cy="13995"/>
              </a:xfrm>
              <a:custGeom>
                <a:rect b="b" l="l" r="r" t="t"/>
                <a:pathLst>
                  <a:path extrusionOk="0" h="274" w="34">
                    <a:moveTo>
                      <a:pt x="33" y="0"/>
                    </a:moveTo>
                    <a:cubicBezTo>
                      <a:pt x="29" y="0"/>
                      <a:pt x="17" y="37"/>
                      <a:pt x="13" y="78"/>
                    </a:cubicBezTo>
                    <a:cubicBezTo>
                      <a:pt x="1" y="128"/>
                      <a:pt x="1" y="181"/>
                      <a:pt x="13" y="230"/>
                    </a:cubicBezTo>
                    <a:cubicBezTo>
                      <a:pt x="16" y="257"/>
                      <a:pt x="21" y="273"/>
                      <a:pt x="27" y="273"/>
                    </a:cubicBezTo>
                    <a:cubicBezTo>
                      <a:pt x="29" y="273"/>
                      <a:pt x="31" y="271"/>
                      <a:pt x="33" y="267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39"/>
              <p:cNvSpPr/>
              <p:nvPr/>
            </p:nvSpPr>
            <p:spPr>
              <a:xfrm>
                <a:off x="-1364478" y="1036463"/>
                <a:ext cx="2765" cy="12616"/>
              </a:xfrm>
              <a:custGeom>
                <a:rect b="b" l="l" r="r" t="t"/>
                <a:pathLst>
                  <a:path extrusionOk="0" h="247" w="34">
                    <a:moveTo>
                      <a:pt x="34" y="0"/>
                    </a:moveTo>
                    <a:cubicBezTo>
                      <a:pt x="17" y="0"/>
                      <a:pt x="9" y="0"/>
                      <a:pt x="5" y="62"/>
                    </a:cubicBezTo>
                    <a:cubicBezTo>
                      <a:pt x="1" y="99"/>
                      <a:pt x="1" y="140"/>
                      <a:pt x="5" y="177"/>
                    </a:cubicBezTo>
                    <a:cubicBezTo>
                      <a:pt x="13" y="214"/>
                      <a:pt x="21" y="243"/>
                      <a:pt x="34" y="247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39"/>
              <p:cNvSpPr/>
              <p:nvPr/>
            </p:nvSpPr>
            <p:spPr>
              <a:xfrm>
                <a:off x="-1364722" y="1089479"/>
                <a:ext cx="2684" cy="12258"/>
              </a:xfrm>
              <a:custGeom>
                <a:rect b="b" l="l" r="r" t="t"/>
                <a:pathLst>
                  <a:path extrusionOk="0" h="240" w="33">
                    <a:moveTo>
                      <a:pt x="20" y="1"/>
                    </a:moveTo>
                    <a:cubicBezTo>
                      <a:pt x="12" y="29"/>
                      <a:pt x="8" y="54"/>
                      <a:pt x="8" y="83"/>
                    </a:cubicBezTo>
                    <a:cubicBezTo>
                      <a:pt x="0" y="179"/>
                      <a:pt x="11" y="239"/>
                      <a:pt x="29" y="239"/>
                    </a:cubicBezTo>
                    <a:cubicBezTo>
                      <a:pt x="30" y="239"/>
                      <a:pt x="31" y="239"/>
                      <a:pt x="32" y="239"/>
                    </a:cubicBezTo>
                    <a:lnTo>
                      <a:pt x="32" y="5"/>
                    </a:lnTo>
                    <a:lnTo>
                      <a:pt x="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39"/>
              <p:cNvSpPr/>
              <p:nvPr/>
            </p:nvSpPr>
            <p:spPr>
              <a:xfrm>
                <a:off x="-1364803" y="1249191"/>
                <a:ext cx="3091" cy="14301"/>
              </a:xfrm>
              <a:custGeom>
                <a:rect b="b" l="l" r="r" t="t"/>
                <a:pathLst>
                  <a:path extrusionOk="0" h="280" w="38">
                    <a:moveTo>
                      <a:pt x="38" y="0"/>
                    </a:moveTo>
                    <a:cubicBezTo>
                      <a:pt x="29" y="4"/>
                      <a:pt x="25" y="17"/>
                      <a:pt x="21" y="25"/>
                    </a:cubicBezTo>
                    <a:cubicBezTo>
                      <a:pt x="9" y="86"/>
                      <a:pt x="1" y="144"/>
                      <a:pt x="5" y="205"/>
                    </a:cubicBezTo>
                    <a:cubicBezTo>
                      <a:pt x="5" y="259"/>
                      <a:pt x="21" y="275"/>
                      <a:pt x="38" y="279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39"/>
              <p:cNvSpPr/>
              <p:nvPr/>
            </p:nvSpPr>
            <p:spPr>
              <a:xfrm>
                <a:off x="-1364478" y="1275597"/>
                <a:ext cx="2765" cy="14710"/>
              </a:xfrm>
              <a:custGeom>
                <a:rect b="b" l="l" r="r" t="t"/>
                <a:pathLst>
                  <a:path extrusionOk="0" h="288" w="34">
                    <a:moveTo>
                      <a:pt x="34" y="0"/>
                    </a:moveTo>
                    <a:cubicBezTo>
                      <a:pt x="5" y="29"/>
                      <a:pt x="1" y="107"/>
                      <a:pt x="1" y="222"/>
                    </a:cubicBezTo>
                    <a:cubicBezTo>
                      <a:pt x="1" y="267"/>
                      <a:pt x="17" y="283"/>
                      <a:pt x="34" y="287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39"/>
              <p:cNvSpPr/>
              <p:nvPr/>
            </p:nvSpPr>
            <p:spPr>
              <a:xfrm>
                <a:off x="-1365128" y="1301798"/>
                <a:ext cx="3416" cy="15118"/>
              </a:xfrm>
              <a:custGeom>
                <a:rect b="b" l="l" r="r" t="t"/>
                <a:pathLst>
                  <a:path extrusionOk="0" h="296" w="42">
                    <a:moveTo>
                      <a:pt x="42" y="0"/>
                    </a:moveTo>
                    <a:cubicBezTo>
                      <a:pt x="25" y="12"/>
                      <a:pt x="17" y="54"/>
                      <a:pt x="13" y="140"/>
                    </a:cubicBezTo>
                    <a:cubicBezTo>
                      <a:pt x="1" y="193"/>
                      <a:pt x="9" y="250"/>
                      <a:pt x="42" y="296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39"/>
              <p:cNvSpPr/>
              <p:nvPr/>
            </p:nvSpPr>
            <p:spPr>
              <a:xfrm>
                <a:off x="-1364478" y="1196379"/>
                <a:ext cx="2765" cy="12820"/>
              </a:xfrm>
              <a:custGeom>
                <a:rect b="b" l="l" r="r" t="t"/>
                <a:pathLst>
                  <a:path extrusionOk="0" h="251" w="34">
                    <a:moveTo>
                      <a:pt x="29" y="0"/>
                    </a:moveTo>
                    <a:cubicBezTo>
                      <a:pt x="13" y="8"/>
                      <a:pt x="9" y="33"/>
                      <a:pt x="5" y="82"/>
                    </a:cubicBezTo>
                    <a:cubicBezTo>
                      <a:pt x="1" y="132"/>
                      <a:pt x="1" y="177"/>
                      <a:pt x="9" y="226"/>
                    </a:cubicBezTo>
                    <a:cubicBezTo>
                      <a:pt x="17" y="242"/>
                      <a:pt x="25" y="251"/>
                      <a:pt x="34" y="251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39"/>
              <p:cNvSpPr/>
              <p:nvPr/>
            </p:nvSpPr>
            <p:spPr>
              <a:xfrm>
                <a:off x="-1364722" y="1169310"/>
                <a:ext cx="3009" cy="13790"/>
              </a:xfrm>
              <a:custGeom>
                <a:rect b="b" l="l" r="r" t="t"/>
                <a:pathLst>
                  <a:path extrusionOk="0" h="270" w="37">
                    <a:moveTo>
                      <a:pt x="37" y="1"/>
                    </a:moveTo>
                    <a:cubicBezTo>
                      <a:pt x="20" y="13"/>
                      <a:pt x="12" y="42"/>
                      <a:pt x="8" y="128"/>
                    </a:cubicBezTo>
                    <a:cubicBezTo>
                      <a:pt x="0" y="220"/>
                      <a:pt x="10" y="269"/>
                      <a:pt x="27" y="269"/>
                    </a:cubicBezTo>
                    <a:cubicBezTo>
                      <a:pt x="28" y="269"/>
                      <a:pt x="30" y="269"/>
                      <a:pt x="32" y="268"/>
                    </a:cubicBezTo>
                    <a:lnTo>
                      <a:pt x="37" y="268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39"/>
              <p:cNvSpPr/>
              <p:nvPr/>
            </p:nvSpPr>
            <p:spPr>
              <a:xfrm>
                <a:off x="-1364478" y="1224215"/>
                <a:ext cx="2765" cy="12462"/>
              </a:xfrm>
              <a:custGeom>
                <a:rect b="b" l="l" r="r" t="t"/>
                <a:pathLst>
                  <a:path extrusionOk="0" h="244" w="34">
                    <a:moveTo>
                      <a:pt x="34" y="1"/>
                    </a:moveTo>
                    <a:cubicBezTo>
                      <a:pt x="29" y="5"/>
                      <a:pt x="21" y="9"/>
                      <a:pt x="17" y="9"/>
                    </a:cubicBezTo>
                    <a:cubicBezTo>
                      <a:pt x="9" y="13"/>
                      <a:pt x="1" y="67"/>
                      <a:pt x="1" y="124"/>
                    </a:cubicBezTo>
                    <a:cubicBezTo>
                      <a:pt x="1" y="157"/>
                      <a:pt x="1" y="235"/>
                      <a:pt x="34" y="243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9"/>
              <p:cNvSpPr/>
              <p:nvPr/>
            </p:nvSpPr>
            <p:spPr>
              <a:xfrm>
                <a:off x="-1264680" y="1172527"/>
                <a:ext cx="15454" cy="7814"/>
              </a:xfrm>
              <a:custGeom>
                <a:rect b="b" l="l" r="r" t="t"/>
                <a:pathLst>
                  <a:path extrusionOk="0" h="153" w="190">
                    <a:moveTo>
                      <a:pt x="149" y="1"/>
                    </a:moveTo>
                    <a:cubicBezTo>
                      <a:pt x="145" y="1"/>
                      <a:pt x="140" y="2"/>
                      <a:pt x="136" y="4"/>
                    </a:cubicBezTo>
                    <a:cubicBezTo>
                      <a:pt x="133" y="7"/>
                      <a:pt x="127" y="15"/>
                      <a:pt x="123" y="15"/>
                    </a:cubicBezTo>
                    <a:cubicBezTo>
                      <a:pt x="122" y="15"/>
                      <a:pt x="121" y="14"/>
                      <a:pt x="120" y="12"/>
                    </a:cubicBezTo>
                    <a:cubicBezTo>
                      <a:pt x="112" y="4"/>
                      <a:pt x="104" y="1"/>
                      <a:pt x="96" y="1"/>
                    </a:cubicBezTo>
                    <a:cubicBezTo>
                      <a:pt x="72" y="1"/>
                      <a:pt x="48" y="28"/>
                      <a:pt x="21" y="28"/>
                    </a:cubicBezTo>
                    <a:cubicBezTo>
                      <a:pt x="20" y="28"/>
                      <a:pt x="18" y="28"/>
                      <a:pt x="17" y="28"/>
                    </a:cubicBezTo>
                    <a:cubicBezTo>
                      <a:pt x="13" y="28"/>
                      <a:pt x="9" y="28"/>
                      <a:pt x="9" y="36"/>
                    </a:cubicBezTo>
                    <a:cubicBezTo>
                      <a:pt x="1" y="61"/>
                      <a:pt x="1" y="86"/>
                      <a:pt x="5" y="114"/>
                    </a:cubicBezTo>
                    <a:cubicBezTo>
                      <a:pt x="10" y="136"/>
                      <a:pt x="18" y="147"/>
                      <a:pt x="24" y="147"/>
                    </a:cubicBezTo>
                    <a:cubicBezTo>
                      <a:pt x="28" y="147"/>
                      <a:pt x="31" y="144"/>
                      <a:pt x="33" y="139"/>
                    </a:cubicBezTo>
                    <a:cubicBezTo>
                      <a:pt x="39" y="125"/>
                      <a:pt x="45" y="120"/>
                      <a:pt x="51" y="120"/>
                    </a:cubicBezTo>
                    <a:cubicBezTo>
                      <a:pt x="59" y="120"/>
                      <a:pt x="67" y="129"/>
                      <a:pt x="74" y="139"/>
                    </a:cubicBezTo>
                    <a:cubicBezTo>
                      <a:pt x="81" y="147"/>
                      <a:pt x="86" y="151"/>
                      <a:pt x="90" y="151"/>
                    </a:cubicBezTo>
                    <a:cubicBezTo>
                      <a:pt x="95" y="151"/>
                      <a:pt x="99" y="147"/>
                      <a:pt x="103" y="139"/>
                    </a:cubicBezTo>
                    <a:cubicBezTo>
                      <a:pt x="111" y="121"/>
                      <a:pt x="119" y="113"/>
                      <a:pt x="127" y="113"/>
                    </a:cubicBezTo>
                    <a:cubicBezTo>
                      <a:pt x="135" y="113"/>
                      <a:pt x="142" y="122"/>
                      <a:pt x="148" y="139"/>
                    </a:cubicBezTo>
                    <a:cubicBezTo>
                      <a:pt x="153" y="148"/>
                      <a:pt x="157" y="153"/>
                      <a:pt x="161" y="153"/>
                    </a:cubicBezTo>
                    <a:cubicBezTo>
                      <a:pt x="172" y="153"/>
                      <a:pt x="181" y="124"/>
                      <a:pt x="189" y="73"/>
                    </a:cubicBezTo>
                    <a:cubicBezTo>
                      <a:pt x="185" y="57"/>
                      <a:pt x="181" y="40"/>
                      <a:pt x="177" y="28"/>
                    </a:cubicBezTo>
                    <a:cubicBezTo>
                      <a:pt x="169" y="6"/>
                      <a:pt x="159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9"/>
              <p:cNvSpPr/>
              <p:nvPr/>
            </p:nvSpPr>
            <p:spPr>
              <a:xfrm>
                <a:off x="-1289731" y="1172272"/>
                <a:ext cx="10086" cy="7968"/>
              </a:xfrm>
              <a:custGeom>
                <a:rect b="b" l="l" r="r" t="t"/>
                <a:pathLst>
                  <a:path extrusionOk="0" h="156" w="124">
                    <a:moveTo>
                      <a:pt x="21" y="0"/>
                    </a:moveTo>
                    <a:cubicBezTo>
                      <a:pt x="13" y="0"/>
                      <a:pt x="5" y="9"/>
                      <a:pt x="5" y="50"/>
                    </a:cubicBezTo>
                    <a:cubicBezTo>
                      <a:pt x="1" y="70"/>
                      <a:pt x="5" y="95"/>
                      <a:pt x="17" y="111"/>
                    </a:cubicBezTo>
                    <a:cubicBezTo>
                      <a:pt x="21" y="121"/>
                      <a:pt x="27" y="134"/>
                      <a:pt x="31" y="134"/>
                    </a:cubicBezTo>
                    <a:cubicBezTo>
                      <a:pt x="32" y="134"/>
                      <a:pt x="33" y="133"/>
                      <a:pt x="34" y="132"/>
                    </a:cubicBezTo>
                    <a:cubicBezTo>
                      <a:pt x="38" y="126"/>
                      <a:pt x="41" y="123"/>
                      <a:pt x="45" y="123"/>
                    </a:cubicBezTo>
                    <a:cubicBezTo>
                      <a:pt x="56" y="123"/>
                      <a:pt x="65" y="146"/>
                      <a:pt x="75" y="152"/>
                    </a:cubicBezTo>
                    <a:cubicBezTo>
                      <a:pt x="79" y="155"/>
                      <a:pt x="83" y="156"/>
                      <a:pt x="87" y="156"/>
                    </a:cubicBezTo>
                    <a:cubicBezTo>
                      <a:pt x="96" y="156"/>
                      <a:pt x="106" y="151"/>
                      <a:pt x="112" y="148"/>
                    </a:cubicBezTo>
                    <a:cubicBezTo>
                      <a:pt x="120" y="144"/>
                      <a:pt x="124" y="107"/>
                      <a:pt x="124" y="70"/>
                    </a:cubicBezTo>
                    <a:cubicBezTo>
                      <a:pt x="124" y="33"/>
                      <a:pt x="120" y="21"/>
                      <a:pt x="112" y="13"/>
                    </a:cubicBezTo>
                    <a:lnTo>
                      <a:pt x="108" y="13"/>
                    </a:lnTo>
                    <a:lnTo>
                      <a:pt x="42" y="0"/>
                    </a:lnTo>
                    <a:lnTo>
                      <a:pt x="42" y="4"/>
                    </a:lnTo>
                    <a:cubicBezTo>
                      <a:pt x="34" y="4"/>
                      <a:pt x="26" y="0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9"/>
              <p:cNvSpPr/>
              <p:nvPr/>
            </p:nvSpPr>
            <p:spPr>
              <a:xfrm>
                <a:off x="-1295018" y="1172629"/>
                <a:ext cx="5043" cy="5414"/>
              </a:xfrm>
              <a:custGeom>
                <a:rect b="b" l="l" r="r" t="t"/>
                <a:pathLst>
                  <a:path extrusionOk="0" h="106" w="62">
                    <a:moveTo>
                      <a:pt x="32" y="1"/>
                    </a:moveTo>
                    <a:cubicBezTo>
                      <a:pt x="23" y="1"/>
                      <a:pt x="16" y="11"/>
                      <a:pt x="8" y="18"/>
                    </a:cubicBezTo>
                    <a:cubicBezTo>
                      <a:pt x="4" y="30"/>
                      <a:pt x="0" y="43"/>
                      <a:pt x="4" y="59"/>
                    </a:cubicBezTo>
                    <a:cubicBezTo>
                      <a:pt x="0" y="71"/>
                      <a:pt x="4" y="84"/>
                      <a:pt x="8" y="96"/>
                    </a:cubicBezTo>
                    <a:cubicBezTo>
                      <a:pt x="14" y="102"/>
                      <a:pt x="20" y="105"/>
                      <a:pt x="26" y="105"/>
                    </a:cubicBezTo>
                    <a:cubicBezTo>
                      <a:pt x="37" y="105"/>
                      <a:pt x="49" y="95"/>
                      <a:pt x="62" y="71"/>
                    </a:cubicBezTo>
                    <a:cubicBezTo>
                      <a:pt x="54" y="5"/>
                      <a:pt x="47" y="2"/>
                      <a:pt x="40" y="2"/>
                    </a:cubicBezTo>
                    <a:cubicBezTo>
                      <a:pt x="39" y="2"/>
                      <a:pt x="38" y="2"/>
                      <a:pt x="37" y="2"/>
                    </a:cubicBezTo>
                    <a:cubicBezTo>
                      <a:pt x="35" y="1"/>
                      <a:pt x="34" y="1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9"/>
              <p:cNvSpPr/>
              <p:nvPr/>
            </p:nvSpPr>
            <p:spPr>
              <a:xfrm>
                <a:off x="-1299735" y="1172016"/>
                <a:ext cx="4148" cy="6793"/>
              </a:xfrm>
              <a:custGeom>
                <a:rect b="b" l="l" r="r" t="t"/>
                <a:pathLst>
                  <a:path extrusionOk="0" h="133" w="51">
                    <a:moveTo>
                      <a:pt x="22" y="0"/>
                    </a:moveTo>
                    <a:cubicBezTo>
                      <a:pt x="18" y="0"/>
                      <a:pt x="14" y="4"/>
                      <a:pt x="9" y="9"/>
                    </a:cubicBezTo>
                    <a:cubicBezTo>
                      <a:pt x="5" y="22"/>
                      <a:pt x="1" y="38"/>
                      <a:pt x="1" y="50"/>
                    </a:cubicBezTo>
                    <a:cubicBezTo>
                      <a:pt x="1" y="71"/>
                      <a:pt x="5" y="87"/>
                      <a:pt x="9" y="108"/>
                    </a:cubicBezTo>
                    <a:cubicBezTo>
                      <a:pt x="14" y="125"/>
                      <a:pt x="19" y="132"/>
                      <a:pt x="24" y="132"/>
                    </a:cubicBezTo>
                    <a:cubicBezTo>
                      <a:pt x="33" y="132"/>
                      <a:pt x="42" y="110"/>
                      <a:pt x="50" y="71"/>
                    </a:cubicBezTo>
                    <a:cubicBezTo>
                      <a:pt x="41" y="21"/>
                      <a:pt x="32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9"/>
              <p:cNvSpPr/>
              <p:nvPr/>
            </p:nvSpPr>
            <p:spPr>
              <a:xfrm>
                <a:off x="-1274033" y="1173140"/>
                <a:ext cx="3091" cy="6946"/>
              </a:xfrm>
              <a:custGeom>
                <a:rect b="b" l="l" r="r" t="t"/>
                <a:pathLst>
                  <a:path extrusionOk="0" h="136" w="38">
                    <a:moveTo>
                      <a:pt x="21" y="1"/>
                    </a:moveTo>
                    <a:cubicBezTo>
                      <a:pt x="16" y="1"/>
                      <a:pt x="11" y="18"/>
                      <a:pt x="1" y="53"/>
                    </a:cubicBezTo>
                    <a:cubicBezTo>
                      <a:pt x="5" y="110"/>
                      <a:pt x="12" y="136"/>
                      <a:pt x="20" y="136"/>
                    </a:cubicBezTo>
                    <a:cubicBezTo>
                      <a:pt x="20" y="136"/>
                      <a:pt x="21" y="135"/>
                      <a:pt x="21" y="135"/>
                    </a:cubicBezTo>
                    <a:cubicBezTo>
                      <a:pt x="29" y="127"/>
                      <a:pt x="38" y="98"/>
                      <a:pt x="38" y="53"/>
                    </a:cubicBezTo>
                    <a:cubicBezTo>
                      <a:pt x="29" y="18"/>
                      <a:pt x="25" y="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9"/>
              <p:cNvSpPr/>
              <p:nvPr/>
            </p:nvSpPr>
            <p:spPr>
              <a:xfrm>
                <a:off x="-1278669" y="1173089"/>
                <a:ext cx="3416" cy="6997"/>
              </a:xfrm>
              <a:custGeom>
                <a:rect b="b" l="l" r="r" t="t"/>
                <a:pathLst>
                  <a:path extrusionOk="0" h="137" w="42">
                    <a:moveTo>
                      <a:pt x="17" y="1"/>
                    </a:moveTo>
                    <a:cubicBezTo>
                      <a:pt x="13" y="9"/>
                      <a:pt x="9" y="21"/>
                      <a:pt x="4" y="29"/>
                    </a:cubicBezTo>
                    <a:cubicBezTo>
                      <a:pt x="0" y="46"/>
                      <a:pt x="0" y="58"/>
                      <a:pt x="4" y="71"/>
                    </a:cubicBezTo>
                    <a:cubicBezTo>
                      <a:pt x="4" y="109"/>
                      <a:pt x="12" y="137"/>
                      <a:pt x="19" y="137"/>
                    </a:cubicBezTo>
                    <a:cubicBezTo>
                      <a:pt x="20" y="137"/>
                      <a:pt x="20" y="136"/>
                      <a:pt x="21" y="136"/>
                    </a:cubicBezTo>
                    <a:cubicBezTo>
                      <a:pt x="37" y="112"/>
                      <a:pt x="41" y="87"/>
                      <a:pt x="41" y="58"/>
                    </a:cubicBezTo>
                    <a:cubicBezTo>
                      <a:pt x="41" y="25"/>
                      <a:pt x="33" y="5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9"/>
              <p:cNvSpPr/>
              <p:nvPr/>
            </p:nvSpPr>
            <p:spPr>
              <a:xfrm>
                <a:off x="-1270048" y="1172680"/>
                <a:ext cx="3091" cy="6487"/>
              </a:xfrm>
              <a:custGeom>
                <a:rect b="b" l="l" r="r" t="t"/>
                <a:pathLst>
                  <a:path extrusionOk="0" h="127" w="38">
                    <a:moveTo>
                      <a:pt x="21" y="1"/>
                    </a:moveTo>
                    <a:cubicBezTo>
                      <a:pt x="17" y="5"/>
                      <a:pt x="13" y="5"/>
                      <a:pt x="9" y="13"/>
                    </a:cubicBezTo>
                    <a:cubicBezTo>
                      <a:pt x="5" y="21"/>
                      <a:pt x="5" y="33"/>
                      <a:pt x="1" y="46"/>
                    </a:cubicBezTo>
                    <a:cubicBezTo>
                      <a:pt x="1" y="66"/>
                      <a:pt x="5" y="87"/>
                      <a:pt x="9" y="107"/>
                    </a:cubicBezTo>
                    <a:cubicBezTo>
                      <a:pt x="11" y="120"/>
                      <a:pt x="14" y="126"/>
                      <a:pt x="18" y="126"/>
                    </a:cubicBezTo>
                    <a:cubicBezTo>
                      <a:pt x="24" y="126"/>
                      <a:pt x="31" y="112"/>
                      <a:pt x="34" y="87"/>
                    </a:cubicBezTo>
                    <a:cubicBezTo>
                      <a:pt x="38" y="70"/>
                      <a:pt x="38" y="54"/>
                      <a:pt x="34" y="33"/>
                    </a:cubicBezTo>
                    <a:cubicBezTo>
                      <a:pt x="34" y="21"/>
                      <a:pt x="26" y="13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9"/>
              <p:cNvSpPr/>
              <p:nvPr/>
            </p:nvSpPr>
            <p:spPr>
              <a:xfrm>
                <a:off x="-1298678" y="1251285"/>
                <a:ext cx="30419" cy="9040"/>
              </a:xfrm>
              <a:custGeom>
                <a:rect b="b" l="l" r="r" t="t"/>
                <a:pathLst>
                  <a:path extrusionOk="0" h="177" w="374">
                    <a:moveTo>
                      <a:pt x="17" y="0"/>
                    </a:moveTo>
                    <a:cubicBezTo>
                      <a:pt x="12" y="0"/>
                      <a:pt x="8" y="4"/>
                      <a:pt x="8" y="8"/>
                    </a:cubicBezTo>
                    <a:cubicBezTo>
                      <a:pt x="4" y="33"/>
                      <a:pt x="0" y="58"/>
                      <a:pt x="4" y="86"/>
                    </a:cubicBezTo>
                    <a:cubicBezTo>
                      <a:pt x="7" y="131"/>
                      <a:pt x="14" y="165"/>
                      <a:pt x="24" y="165"/>
                    </a:cubicBezTo>
                    <a:cubicBezTo>
                      <a:pt x="28" y="165"/>
                      <a:pt x="32" y="159"/>
                      <a:pt x="37" y="148"/>
                    </a:cubicBezTo>
                    <a:cubicBezTo>
                      <a:pt x="46" y="129"/>
                      <a:pt x="55" y="123"/>
                      <a:pt x="63" y="123"/>
                    </a:cubicBezTo>
                    <a:cubicBezTo>
                      <a:pt x="73" y="123"/>
                      <a:pt x="82" y="131"/>
                      <a:pt x="90" y="136"/>
                    </a:cubicBezTo>
                    <a:cubicBezTo>
                      <a:pt x="94" y="140"/>
                      <a:pt x="103" y="140"/>
                      <a:pt x="111" y="144"/>
                    </a:cubicBezTo>
                    <a:lnTo>
                      <a:pt x="222" y="160"/>
                    </a:lnTo>
                    <a:cubicBezTo>
                      <a:pt x="234" y="160"/>
                      <a:pt x="246" y="167"/>
                      <a:pt x="259" y="167"/>
                    </a:cubicBezTo>
                    <a:cubicBezTo>
                      <a:pt x="263" y="167"/>
                      <a:pt x="267" y="166"/>
                      <a:pt x="271" y="164"/>
                    </a:cubicBezTo>
                    <a:cubicBezTo>
                      <a:pt x="278" y="163"/>
                      <a:pt x="286" y="161"/>
                      <a:pt x="293" y="161"/>
                    </a:cubicBezTo>
                    <a:cubicBezTo>
                      <a:pt x="303" y="161"/>
                      <a:pt x="313" y="164"/>
                      <a:pt x="324" y="173"/>
                    </a:cubicBezTo>
                    <a:cubicBezTo>
                      <a:pt x="327" y="175"/>
                      <a:pt x="329" y="176"/>
                      <a:pt x="331" y="176"/>
                    </a:cubicBezTo>
                    <a:cubicBezTo>
                      <a:pt x="337" y="176"/>
                      <a:pt x="343" y="170"/>
                      <a:pt x="349" y="164"/>
                    </a:cubicBezTo>
                    <a:cubicBezTo>
                      <a:pt x="357" y="156"/>
                      <a:pt x="369" y="156"/>
                      <a:pt x="373" y="91"/>
                    </a:cubicBezTo>
                    <a:cubicBezTo>
                      <a:pt x="361" y="50"/>
                      <a:pt x="349" y="50"/>
                      <a:pt x="337" y="50"/>
                    </a:cubicBezTo>
                    <a:cubicBezTo>
                      <a:pt x="324" y="52"/>
                      <a:pt x="312" y="53"/>
                      <a:pt x="300" y="53"/>
                    </a:cubicBezTo>
                    <a:cubicBezTo>
                      <a:pt x="287" y="53"/>
                      <a:pt x="275" y="52"/>
                      <a:pt x="263" y="50"/>
                    </a:cubicBezTo>
                    <a:cubicBezTo>
                      <a:pt x="209" y="29"/>
                      <a:pt x="156" y="17"/>
                      <a:pt x="103" y="4"/>
                    </a:cubicBezTo>
                    <a:cubicBezTo>
                      <a:pt x="74" y="0"/>
                      <a:pt x="45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9"/>
              <p:cNvSpPr/>
              <p:nvPr/>
            </p:nvSpPr>
            <p:spPr>
              <a:xfrm>
                <a:off x="-1303070" y="1251030"/>
                <a:ext cx="4067" cy="6997"/>
              </a:xfrm>
              <a:custGeom>
                <a:rect b="b" l="l" r="r" t="t"/>
                <a:pathLst>
                  <a:path extrusionOk="0" h="137" w="50">
                    <a:moveTo>
                      <a:pt x="27" y="0"/>
                    </a:moveTo>
                    <a:cubicBezTo>
                      <a:pt x="19" y="0"/>
                      <a:pt x="11" y="15"/>
                      <a:pt x="5" y="34"/>
                    </a:cubicBezTo>
                    <a:cubicBezTo>
                      <a:pt x="1" y="91"/>
                      <a:pt x="1" y="112"/>
                      <a:pt x="13" y="128"/>
                    </a:cubicBezTo>
                    <a:cubicBezTo>
                      <a:pt x="18" y="132"/>
                      <a:pt x="23" y="136"/>
                      <a:pt x="28" y="136"/>
                    </a:cubicBezTo>
                    <a:cubicBezTo>
                      <a:pt x="37" y="136"/>
                      <a:pt x="44" y="119"/>
                      <a:pt x="50" y="46"/>
                    </a:cubicBezTo>
                    <a:cubicBezTo>
                      <a:pt x="42" y="13"/>
                      <a:pt x="34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9"/>
              <p:cNvSpPr/>
              <p:nvPr/>
            </p:nvSpPr>
            <p:spPr>
              <a:xfrm>
                <a:off x="-1308357" y="1252051"/>
                <a:ext cx="3741" cy="6895"/>
              </a:xfrm>
              <a:custGeom>
                <a:rect b="b" l="l" r="r" t="t"/>
                <a:pathLst>
                  <a:path extrusionOk="0" h="135" w="46">
                    <a:moveTo>
                      <a:pt x="19" y="1"/>
                    </a:moveTo>
                    <a:cubicBezTo>
                      <a:pt x="12" y="1"/>
                      <a:pt x="6" y="8"/>
                      <a:pt x="0" y="30"/>
                    </a:cubicBezTo>
                    <a:cubicBezTo>
                      <a:pt x="0" y="88"/>
                      <a:pt x="8" y="125"/>
                      <a:pt x="17" y="133"/>
                    </a:cubicBezTo>
                    <a:cubicBezTo>
                      <a:pt x="18" y="134"/>
                      <a:pt x="20" y="135"/>
                      <a:pt x="21" y="135"/>
                    </a:cubicBezTo>
                    <a:cubicBezTo>
                      <a:pt x="31" y="135"/>
                      <a:pt x="38" y="112"/>
                      <a:pt x="41" y="80"/>
                    </a:cubicBezTo>
                    <a:cubicBezTo>
                      <a:pt x="45" y="59"/>
                      <a:pt x="45" y="35"/>
                      <a:pt x="37" y="14"/>
                    </a:cubicBezTo>
                    <a:cubicBezTo>
                      <a:pt x="31" y="8"/>
                      <a:pt x="25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9"/>
              <p:cNvSpPr/>
              <p:nvPr/>
            </p:nvSpPr>
            <p:spPr>
              <a:xfrm>
                <a:off x="-1256302" y="1253788"/>
                <a:ext cx="2359" cy="5312"/>
              </a:xfrm>
              <a:custGeom>
                <a:rect b="b" l="l" r="r" t="t"/>
                <a:pathLst>
                  <a:path extrusionOk="0" h="104" w="29">
                    <a:moveTo>
                      <a:pt x="17" y="1"/>
                    </a:moveTo>
                    <a:cubicBezTo>
                      <a:pt x="13" y="5"/>
                      <a:pt x="8" y="1"/>
                      <a:pt x="8" y="9"/>
                    </a:cubicBezTo>
                    <a:cubicBezTo>
                      <a:pt x="4" y="21"/>
                      <a:pt x="4" y="37"/>
                      <a:pt x="4" y="54"/>
                    </a:cubicBezTo>
                    <a:cubicBezTo>
                      <a:pt x="0" y="66"/>
                      <a:pt x="4" y="78"/>
                      <a:pt x="8" y="87"/>
                    </a:cubicBezTo>
                    <a:cubicBezTo>
                      <a:pt x="13" y="95"/>
                      <a:pt x="21" y="99"/>
                      <a:pt x="29" y="103"/>
                    </a:cubicBezTo>
                    <a:cubicBezTo>
                      <a:pt x="29" y="74"/>
                      <a:pt x="29" y="50"/>
                      <a:pt x="29" y="33"/>
                    </a:cubicBezTo>
                    <a:cubicBezTo>
                      <a:pt x="29" y="1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39"/>
              <p:cNvSpPr/>
              <p:nvPr/>
            </p:nvSpPr>
            <p:spPr>
              <a:xfrm>
                <a:off x="-1336742" y="1091267"/>
                <a:ext cx="48476" cy="11543"/>
              </a:xfrm>
              <a:custGeom>
                <a:rect b="b" l="l" r="r" t="t"/>
                <a:pathLst>
                  <a:path extrusionOk="0" h="226" w="596">
                    <a:moveTo>
                      <a:pt x="82" y="1"/>
                    </a:moveTo>
                    <a:cubicBezTo>
                      <a:pt x="81" y="1"/>
                      <a:pt x="79" y="1"/>
                      <a:pt x="78" y="2"/>
                    </a:cubicBezTo>
                    <a:cubicBezTo>
                      <a:pt x="67" y="13"/>
                      <a:pt x="53" y="19"/>
                      <a:pt x="38" y="19"/>
                    </a:cubicBezTo>
                    <a:cubicBezTo>
                      <a:pt x="31" y="19"/>
                      <a:pt x="24" y="18"/>
                      <a:pt x="17" y="15"/>
                    </a:cubicBezTo>
                    <a:cubicBezTo>
                      <a:pt x="16" y="14"/>
                      <a:pt x="15" y="14"/>
                      <a:pt x="14" y="14"/>
                    </a:cubicBezTo>
                    <a:cubicBezTo>
                      <a:pt x="7" y="14"/>
                      <a:pt x="0" y="32"/>
                      <a:pt x="0" y="72"/>
                    </a:cubicBezTo>
                    <a:cubicBezTo>
                      <a:pt x="0" y="123"/>
                      <a:pt x="7" y="152"/>
                      <a:pt x="17" y="152"/>
                    </a:cubicBezTo>
                    <a:cubicBezTo>
                      <a:pt x="18" y="152"/>
                      <a:pt x="19" y="151"/>
                      <a:pt x="21" y="150"/>
                    </a:cubicBezTo>
                    <a:cubicBezTo>
                      <a:pt x="23" y="149"/>
                      <a:pt x="26" y="149"/>
                      <a:pt x="28" y="149"/>
                    </a:cubicBezTo>
                    <a:cubicBezTo>
                      <a:pt x="43" y="149"/>
                      <a:pt x="60" y="163"/>
                      <a:pt x="71" y="163"/>
                    </a:cubicBezTo>
                    <a:cubicBezTo>
                      <a:pt x="72" y="163"/>
                      <a:pt x="73" y="163"/>
                      <a:pt x="74" y="163"/>
                    </a:cubicBezTo>
                    <a:cubicBezTo>
                      <a:pt x="86" y="158"/>
                      <a:pt x="99" y="154"/>
                      <a:pt x="107" y="121"/>
                    </a:cubicBezTo>
                    <a:lnTo>
                      <a:pt x="181" y="216"/>
                    </a:lnTo>
                    <a:cubicBezTo>
                      <a:pt x="187" y="196"/>
                      <a:pt x="193" y="189"/>
                      <a:pt x="200" y="189"/>
                    </a:cubicBezTo>
                    <a:cubicBezTo>
                      <a:pt x="213" y="189"/>
                      <a:pt x="225" y="212"/>
                      <a:pt x="230" y="212"/>
                    </a:cubicBezTo>
                    <a:cubicBezTo>
                      <a:pt x="231" y="211"/>
                      <a:pt x="232" y="211"/>
                      <a:pt x="233" y="211"/>
                    </a:cubicBezTo>
                    <a:cubicBezTo>
                      <a:pt x="242" y="211"/>
                      <a:pt x="249" y="226"/>
                      <a:pt x="255" y="226"/>
                    </a:cubicBezTo>
                    <a:cubicBezTo>
                      <a:pt x="256" y="226"/>
                      <a:pt x="258" y="225"/>
                      <a:pt x="259" y="224"/>
                    </a:cubicBezTo>
                    <a:cubicBezTo>
                      <a:pt x="288" y="204"/>
                      <a:pt x="312" y="183"/>
                      <a:pt x="345" y="167"/>
                    </a:cubicBezTo>
                    <a:cubicBezTo>
                      <a:pt x="370" y="158"/>
                      <a:pt x="398" y="142"/>
                      <a:pt x="427" y="134"/>
                    </a:cubicBezTo>
                    <a:cubicBezTo>
                      <a:pt x="431" y="132"/>
                      <a:pt x="436" y="131"/>
                      <a:pt x="441" y="131"/>
                    </a:cubicBezTo>
                    <a:cubicBezTo>
                      <a:pt x="454" y="131"/>
                      <a:pt x="466" y="138"/>
                      <a:pt x="472" y="150"/>
                    </a:cubicBezTo>
                    <a:cubicBezTo>
                      <a:pt x="474" y="154"/>
                      <a:pt x="476" y="156"/>
                      <a:pt x="478" y="156"/>
                    </a:cubicBezTo>
                    <a:cubicBezTo>
                      <a:pt x="483" y="156"/>
                      <a:pt x="490" y="149"/>
                      <a:pt x="493" y="146"/>
                    </a:cubicBezTo>
                    <a:cubicBezTo>
                      <a:pt x="497" y="146"/>
                      <a:pt x="501" y="142"/>
                      <a:pt x="505" y="142"/>
                    </a:cubicBezTo>
                    <a:cubicBezTo>
                      <a:pt x="530" y="142"/>
                      <a:pt x="554" y="150"/>
                      <a:pt x="583" y="154"/>
                    </a:cubicBezTo>
                    <a:cubicBezTo>
                      <a:pt x="583" y="154"/>
                      <a:pt x="587" y="150"/>
                      <a:pt x="591" y="146"/>
                    </a:cubicBezTo>
                    <a:cubicBezTo>
                      <a:pt x="595" y="130"/>
                      <a:pt x="595" y="113"/>
                      <a:pt x="595" y="93"/>
                    </a:cubicBezTo>
                    <a:cubicBezTo>
                      <a:pt x="595" y="85"/>
                      <a:pt x="595" y="76"/>
                      <a:pt x="595" y="72"/>
                    </a:cubicBezTo>
                    <a:cubicBezTo>
                      <a:pt x="591" y="60"/>
                      <a:pt x="591" y="48"/>
                      <a:pt x="583" y="35"/>
                    </a:cubicBezTo>
                    <a:cubicBezTo>
                      <a:pt x="579" y="31"/>
                      <a:pt x="571" y="27"/>
                      <a:pt x="558" y="27"/>
                    </a:cubicBezTo>
                    <a:cubicBezTo>
                      <a:pt x="547" y="27"/>
                      <a:pt x="535" y="36"/>
                      <a:pt x="523" y="36"/>
                    </a:cubicBezTo>
                    <a:cubicBezTo>
                      <a:pt x="516" y="36"/>
                      <a:pt x="510" y="34"/>
                      <a:pt x="505" y="27"/>
                    </a:cubicBezTo>
                    <a:cubicBezTo>
                      <a:pt x="494" y="16"/>
                      <a:pt x="483" y="12"/>
                      <a:pt x="472" y="12"/>
                    </a:cubicBezTo>
                    <a:cubicBezTo>
                      <a:pt x="456" y="12"/>
                      <a:pt x="440" y="21"/>
                      <a:pt x="423" y="23"/>
                    </a:cubicBezTo>
                    <a:cubicBezTo>
                      <a:pt x="419" y="23"/>
                      <a:pt x="411" y="27"/>
                      <a:pt x="402" y="27"/>
                    </a:cubicBezTo>
                    <a:cubicBezTo>
                      <a:pt x="391" y="27"/>
                      <a:pt x="379" y="18"/>
                      <a:pt x="367" y="18"/>
                    </a:cubicBezTo>
                    <a:cubicBezTo>
                      <a:pt x="362" y="18"/>
                      <a:pt x="358" y="20"/>
                      <a:pt x="353" y="23"/>
                    </a:cubicBezTo>
                    <a:cubicBezTo>
                      <a:pt x="338" y="31"/>
                      <a:pt x="324" y="34"/>
                      <a:pt x="309" y="34"/>
                    </a:cubicBezTo>
                    <a:cubicBezTo>
                      <a:pt x="280" y="34"/>
                      <a:pt x="252" y="23"/>
                      <a:pt x="222" y="23"/>
                    </a:cubicBezTo>
                    <a:cubicBezTo>
                      <a:pt x="209" y="20"/>
                      <a:pt x="195" y="8"/>
                      <a:pt x="184" y="8"/>
                    </a:cubicBezTo>
                    <a:cubicBezTo>
                      <a:pt x="182" y="8"/>
                      <a:pt x="179" y="9"/>
                      <a:pt x="177" y="11"/>
                    </a:cubicBezTo>
                    <a:cubicBezTo>
                      <a:pt x="174" y="12"/>
                      <a:pt x="172" y="12"/>
                      <a:pt x="169" y="12"/>
                    </a:cubicBezTo>
                    <a:cubicBezTo>
                      <a:pt x="160" y="12"/>
                      <a:pt x="151" y="8"/>
                      <a:pt x="143" y="8"/>
                    </a:cubicBezTo>
                    <a:cubicBezTo>
                      <a:pt x="131" y="8"/>
                      <a:pt x="120" y="16"/>
                      <a:pt x="111" y="60"/>
                    </a:cubicBezTo>
                    <a:cubicBezTo>
                      <a:pt x="97" y="21"/>
                      <a:pt x="89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39"/>
              <p:cNvSpPr/>
              <p:nvPr/>
            </p:nvSpPr>
            <p:spPr>
              <a:xfrm>
                <a:off x="-1270048" y="1091216"/>
                <a:ext cx="7808" cy="6487"/>
              </a:xfrm>
              <a:custGeom>
                <a:rect b="b" l="l" r="r" t="t"/>
                <a:pathLst>
                  <a:path extrusionOk="0" h="127" w="96">
                    <a:moveTo>
                      <a:pt x="47" y="0"/>
                    </a:moveTo>
                    <a:cubicBezTo>
                      <a:pt x="38" y="0"/>
                      <a:pt x="30" y="1"/>
                      <a:pt x="21" y="3"/>
                    </a:cubicBezTo>
                    <a:cubicBezTo>
                      <a:pt x="13" y="3"/>
                      <a:pt x="5" y="20"/>
                      <a:pt x="5" y="53"/>
                    </a:cubicBezTo>
                    <a:cubicBezTo>
                      <a:pt x="1" y="77"/>
                      <a:pt x="9" y="102"/>
                      <a:pt x="21" y="122"/>
                    </a:cubicBezTo>
                    <a:cubicBezTo>
                      <a:pt x="21" y="127"/>
                      <a:pt x="26" y="127"/>
                      <a:pt x="26" y="127"/>
                    </a:cubicBezTo>
                    <a:cubicBezTo>
                      <a:pt x="31" y="115"/>
                      <a:pt x="37" y="112"/>
                      <a:pt x="43" y="112"/>
                    </a:cubicBezTo>
                    <a:cubicBezTo>
                      <a:pt x="52" y="112"/>
                      <a:pt x="60" y="120"/>
                      <a:pt x="69" y="120"/>
                    </a:cubicBezTo>
                    <a:cubicBezTo>
                      <a:pt x="71" y="120"/>
                      <a:pt x="73" y="119"/>
                      <a:pt x="75" y="118"/>
                    </a:cubicBezTo>
                    <a:cubicBezTo>
                      <a:pt x="83" y="118"/>
                      <a:pt x="91" y="110"/>
                      <a:pt x="95" y="69"/>
                    </a:cubicBezTo>
                    <a:cubicBezTo>
                      <a:pt x="87" y="12"/>
                      <a:pt x="87" y="8"/>
                      <a:pt x="75" y="3"/>
                    </a:cubicBezTo>
                    <a:cubicBezTo>
                      <a:pt x="65" y="1"/>
                      <a:pt x="55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39"/>
              <p:cNvSpPr/>
              <p:nvPr/>
            </p:nvSpPr>
            <p:spPr>
              <a:xfrm>
                <a:off x="-1278995" y="1090654"/>
                <a:ext cx="3416" cy="6844"/>
              </a:xfrm>
              <a:custGeom>
                <a:rect b="b" l="l" r="r" t="t"/>
                <a:pathLst>
                  <a:path extrusionOk="0" h="134" w="42">
                    <a:moveTo>
                      <a:pt x="11" y="1"/>
                    </a:moveTo>
                    <a:cubicBezTo>
                      <a:pt x="7" y="1"/>
                      <a:pt x="4" y="25"/>
                      <a:pt x="0" y="68"/>
                    </a:cubicBezTo>
                    <a:cubicBezTo>
                      <a:pt x="0" y="88"/>
                      <a:pt x="4" y="109"/>
                      <a:pt x="13" y="129"/>
                    </a:cubicBezTo>
                    <a:cubicBezTo>
                      <a:pt x="14" y="132"/>
                      <a:pt x="16" y="134"/>
                      <a:pt x="18" y="134"/>
                    </a:cubicBezTo>
                    <a:cubicBezTo>
                      <a:pt x="22" y="134"/>
                      <a:pt x="28" y="129"/>
                      <a:pt x="33" y="121"/>
                    </a:cubicBezTo>
                    <a:cubicBezTo>
                      <a:pt x="41" y="92"/>
                      <a:pt x="41" y="64"/>
                      <a:pt x="37" y="35"/>
                    </a:cubicBezTo>
                    <a:cubicBezTo>
                      <a:pt x="33" y="23"/>
                      <a:pt x="25" y="10"/>
                      <a:pt x="13" y="2"/>
                    </a:cubicBezTo>
                    <a:cubicBezTo>
                      <a:pt x="12" y="1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39"/>
              <p:cNvSpPr/>
              <p:nvPr/>
            </p:nvSpPr>
            <p:spPr>
              <a:xfrm>
                <a:off x="-1284363" y="1091522"/>
                <a:ext cx="3741" cy="7099"/>
              </a:xfrm>
              <a:custGeom>
                <a:rect b="b" l="l" r="r" t="t"/>
                <a:pathLst>
                  <a:path extrusionOk="0" h="139" w="46">
                    <a:moveTo>
                      <a:pt x="22" y="0"/>
                    </a:moveTo>
                    <a:cubicBezTo>
                      <a:pt x="15" y="0"/>
                      <a:pt x="9" y="11"/>
                      <a:pt x="5" y="43"/>
                    </a:cubicBezTo>
                    <a:cubicBezTo>
                      <a:pt x="1" y="75"/>
                      <a:pt x="5" y="108"/>
                      <a:pt x="17" y="137"/>
                    </a:cubicBezTo>
                    <a:cubicBezTo>
                      <a:pt x="18" y="138"/>
                      <a:pt x="19" y="138"/>
                      <a:pt x="20" y="138"/>
                    </a:cubicBezTo>
                    <a:cubicBezTo>
                      <a:pt x="28" y="138"/>
                      <a:pt x="38" y="108"/>
                      <a:pt x="42" y="71"/>
                    </a:cubicBezTo>
                    <a:cubicBezTo>
                      <a:pt x="46" y="51"/>
                      <a:pt x="42" y="30"/>
                      <a:pt x="37" y="14"/>
                    </a:cubicBezTo>
                    <a:cubicBezTo>
                      <a:pt x="32" y="7"/>
                      <a:pt x="27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39"/>
              <p:cNvSpPr/>
              <p:nvPr/>
            </p:nvSpPr>
            <p:spPr>
              <a:xfrm>
                <a:off x="-1287697" y="1091676"/>
                <a:ext cx="3091" cy="7304"/>
              </a:xfrm>
              <a:custGeom>
                <a:rect b="b" l="l" r="r" t="t"/>
                <a:pathLst>
                  <a:path extrusionOk="0" h="143" w="38">
                    <a:moveTo>
                      <a:pt x="16" y="0"/>
                    </a:moveTo>
                    <a:cubicBezTo>
                      <a:pt x="11" y="0"/>
                      <a:pt x="7" y="19"/>
                      <a:pt x="1" y="56"/>
                    </a:cubicBezTo>
                    <a:cubicBezTo>
                      <a:pt x="4" y="107"/>
                      <a:pt x="8" y="143"/>
                      <a:pt x="16" y="143"/>
                    </a:cubicBezTo>
                    <a:cubicBezTo>
                      <a:pt x="16" y="143"/>
                      <a:pt x="17" y="142"/>
                      <a:pt x="17" y="142"/>
                    </a:cubicBezTo>
                    <a:cubicBezTo>
                      <a:pt x="29" y="134"/>
                      <a:pt x="37" y="113"/>
                      <a:pt x="37" y="52"/>
                    </a:cubicBezTo>
                    <a:cubicBezTo>
                      <a:pt x="27" y="18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39"/>
              <p:cNvSpPr/>
              <p:nvPr/>
            </p:nvSpPr>
            <p:spPr>
              <a:xfrm>
                <a:off x="-1274684" y="1091114"/>
                <a:ext cx="2765" cy="5720"/>
              </a:xfrm>
              <a:custGeom>
                <a:rect b="b" l="l" r="r" t="t"/>
                <a:pathLst>
                  <a:path extrusionOk="0" h="112" w="34">
                    <a:moveTo>
                      <a:pt x="16" y="1"/>
                    </a:moveTo>
                    <a:cubicBezTo>
                      <a:pt x="14" y="1"/>
                      <a:pt x="11" y="3"/>
                      <a:pt x="9" y="10"/>
                    </a:cubicBezTo>
                    <a:cubicBezTo>
                      <a:pt x="5" y="22"/>
                      <a:pt x="1" y="34"/>
                      <a:pt x="1" y="47"/>
                    </a:cubicBezTo>
                    <a:cubicBezTo>
                      <a:pt x="1" y="67"/>
                      <a:pt x="5" y="88"/>
                      <a:pt x="9" y="108"/>
                    </a:cubicBezTo>
                    <a:cubicBezTo>
                      <a:pt x="11" y="110"/>
                      <a:pt x="13" y="112"/>
                      <a:pt x="15" y="112"/>
                    </a:cubicBezTo>
                    <a:cubicBezTo>
                      <a:pt x="23" y="112"/>
                      <a:pt x="30" y="98"/>
                      <a:pt x="33" y="42"/>
                    </a:cubicBezTo>
                    <a:cubicBezTo>
                      <a:pt x="28" y="16"/>
                      <a:pt x="22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39"/>
              <p:cNvSpPr/>
              <p:nvPr/>
            </p:nvSpPr>
            <p:spPr>
              <a:xfrm>
                <a:off x="-1339752" y="1091727"/>
                <a:ext cx="2765" cy="5771"/>
              </a:xfrm>
              <a:custGeom>
                <a:rect b="b" l="l" r="r" t="t"/>
                <a:pathLst>
                  <a:path extrusionOk="0" h="113" w="34">
                    <a:moveTo>
                      <a:pt x="14" y="0"/>
                    </a:moveTo>
                    <a:cubicBezTo>
                      <a:pt x="11" y="0"/>
                      <a:pt x="7" y="4"/>
                      <a:pt x="5" y="14"/>
                    </a:cubicBezTo>
                    <a:cubicBezTo>
                      <a:pt x="0" y="47"/>
                      <a:pt x="0" y="80"/>
                      <a:pt x="9" y="112"/>
                    </a:cubicBezTo>
                    <a:lnTo>
                      <a:pt x="29" y="96"/>
                    </a:lnTo>
                    <a:cubicBezTo>
                      <a:pt x="33" y="67"/>
                      <a:pt x="29" y="35"/>
                      <a:pt x="21" y="6"/>
                    </a:cubicBezTo>
                    <a:cubicBezTo>
                      <a:pt x="19" y="2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39"/>
              <p:cNvSpPr/>
              <p:nvPr/>
            </p:nvSpPr>
            <p:spPr>
              <a:xfrm>
                <a:off x="-1317059" y="1278916"/>
                <a:ext cx="34811" cy="7712"/>
              </a:xfrm>
              <a:custGeom>
                <a:rect b="b" l="l" r="r" t="t"/>
                <a:pathLst>
                  <a:path extrusionOk="0" h="151" w="428">
                    <a:moveTo>
                      <a:pt x="50" y="9"/>
                    </a:moveTo>
                    <a:cubicBezTo>
                      <a:pt x="33" y="13"/>
                      <a:pt x="17" y="1"/>
                      <a:pt x="0" y="38"/>
                    </a:cubicBezTo>
                    <a:lnTo>
                      <a:pt x="0" y="95"/>
                    </a:lnTo>
                    <a:cubicBezTo>
                      <a:pt x="13" y="136"/>
                      <a:pt x="25" y="140"/>
                      <a:pt x="41" y="140"/>
                    </a:cubicBezTo>
                    <a:cubicBezTo>
                      <a:pt x="119" y="140"/>
                      <a:pt x="193" y="149"/>
                      <a:pt x="271" y="149"/>
                    </a:cubicBezTo>
                    <a:cubicBezTo>
                      <a:pt x="276" y="150"/>
                      <a:pt x="281" y="150"/>
                      <a:pt x="286" y="150"/>
                    </a:cubicBezTo>
                    <a:cubicBezTo>
                      <a:pt x="301" y="150"/>
                      <a:pt x="316" y="145"/>
                      <a:pt x="329" y="132"/>
                    </a:cubicBezTo>
                    <a:cubicBezTo>
                      <a:pt x="339" y="125"/>
                      <a:pt x="347" y="119"/>
                      <a:pt x="356" y="119"/>
                    </a:cubicBezTo>
                    <a:cubicBezTo>
                      <a:pt x="361" y="119"/>
                      <a:pt x="367" y="122"/>
                      <a:pt x="374" y="128"/>
                    </a:cubicBezTo>
                    <a:cubicBezTo>
                      <a:pt x="378" y="133"/>
                      <a:pt x="383" y="135"/>
                      <a:pt x="387" y="135"/>
                    </a:cubicBezTo>
                    <a:cubicBezTo>
                      <a:pt x="399" y="135"/>
                      <a:pt x="412" y="118"/>
                      <a:pt x="427" y="79"/>
                    </a:cubicBezTo>
                    <a:cubicBezTo>
                      <a:pt x="411" y="37"/>
                      <a:pt x="397" y="20"/>
                      <a:pt x="384" y="20"/>
                    </a:cubicBezTo>
                    <a:cubicBezTo>
                      <a:pt x="376" y="20"/>
                      <a:pt x="369" y="25"/>
                      <a:pt x="362" y="34"/>
                    </a:cubicBezTo>
                    <a:cubicBezTo>
                      <a:pt x="358" y="37"/>
                      <a:pt x="354" y="47"/>
                      <a:pt x="351" y="47"/>
                    </a:cubicBezTo>
                    <a:cubicBezTo>
                      <a:pt x="350" y="47"/>
                      <a:pt x="350" y="47"/>
                      <a:pt x="349" y="46"/>
                    </a:cubicBezTo>
                    <a:cubicBezTo>
                      <a:pt x="334" y="26"/>
                      <a:pt x="320" y="20"/>
                      <a:pt x="306" y="20"/>
                    </a:cubicBezTo>
                    <a:cubicBezTo>
                      <a:pt x="292" y="20"/>
                      <a:pt x="277" y="26"/>
                      <a:pt x="262" y="26"/>
                    </a:cubicBezTo>
                    <a:cubicBezTo>
                      <a:pt x="259" y="26"/>
                      <a:pt x="257" y="26"/>
                      <a:pt x="255" y="26"/>
                    </a:cubicBezTo>
                    <a:cubicBezTo>
                      <a:pt x="210" y="17"/>
                      <a:pt x="165" y="21"/>
                      <a:pt x="119" y="17"/>
                    </a:cubicBezTo>
                    <a:cubicBezTo>
                      <a:pt x="95" y="13"/>
                      <a:pt x="74" y="9"/>
                      <a:pt x="50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39"/>
              <p:cNvSpPr/>
              <p:nvPr/>
            </p:nvSpPr>
            <p:spPr>
              <a:xfrm>
                <a:off x="-1282004" y="1280908"/>
                <a:ext cx="3091" cy="4137"/>
              </a:xfrm>
              <a:custGeom>
                <a:rect b="b" l="l" r="r" t="t"/>
                <a:pathLst>
                  <a:path extrusionOk="0" h="81" w="38">
                    <a:moveTo>
                      <a:pt x="21" y="0"/>
                    </a:moveTo>
                    <a:cubicBezTo>
                      <a:pt x="15" y="0"/>
                      <a:pt x="9" y="11"/>
                      <a:pt x="0" y="23"/>
                    </a:cubicBezTo>
                    <a:cubicBezTo>
                      <a:pt x="7" y="62"/>
                      <a:pt x="12" y="81"/>
                      <a:pt x="18" y="81"/>
                    </a:cubicBezTo>
                    <a:cubicBezTo>
                      <a:pt x="23" y="81"/>
                      <a:pt x="29" y="65"/>
                      <a:pt x="37" y="36"/>
                    </a:cubicBezTo>
                    <a:cubicBezTo>
                      <a:pt x="31" y="10"/>
                      <a:pt x="26" y="0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39"/>
              <p:cNvSpPr/>
              <p:nvPr/>
            </p:nvSpPr>
            <p:spPr>
              <a:xfrm>
                <a:off x="-1289406" y="1305833"/>
                <a:ext cx="33185" cy="7304"/>
              </a:xfrm>
              <a:custGeom>
                <a:rect b="b" l="l" r="r" t="t"/>
                <a:pathLst>
                  <a:path extrusionOk="0" h="143" w="408">
                    <a:moveTo>
                      <a:pt x="338" y="1"/>
                    </a:moveTo>
                    <a:cubicBezTo>
                      <a:pt x="310" y="1"/>
                      <a:pt x="282" y="13"/>
                      <a:pt x="251" y="16"/>
                    </a:cubicBezTo>
                    <a:cubicBezTo>
                      <a:pt x="210" y="20"/>
                      <a:pt x="169" y="24"/>
                      <a:pt x="128" y="24"/>
                    </a:cubicBezTo>
                    <a:cubicBezTo>
                      <a:pt x="91" y="24"/>
                      <a:pt x="58" y="11"/>
                      <a:pt x="26" y="7"/>
                    </a:cubicBezTo>
                    <a:cubicBezTo>
                      <a:pt x="22" y="7"/>
                      <a:pt x="13" y="11"/>
                      <a:pt x="9" y="20"/>
                    </a:cubicBezTo>
                    <a:cubicBezTo>
                      <a:pt x="5" y="32"/>
                      <a:pt x="1" y="48"/>
                      <a:pt x="5" y="61"/>
                    </a:cubicBezTo>
                    <a:cubicBezTo>
                      <a:pt x="1" y="77"/>
                      <a:pt x="5" y="94"/>
                      <a:pt x="9" y="106"/>
                    </a:cubicBezTo>
                    <a:cubicBezTo>
                      <a:pt x="17" y="118"/>
                      <a:pt x="26" y="126"/>
                      <a:pt x="30" y="126"/>
                    </a:cubicBezTo>
                    <a:lnTo>
                      <a:pt x="83" y="126"/>
                    </a:lnTo>
                    <a:cubicBezTo>
                      <a:pt x="108" y="135"/>
                      <a:pt x="136" y="139"/>
                      <a:pt x="161" y="143"/>
                    </a:cubicBezTo>
                    <a:cubicBezTo>
                      <a:pt x="218" y="143"/>
                      <a:pt x="272" y="135"/>
                      <a:pt x="329" y="130"/>
                    </a:cubicBezTo>
                    <a:cubicBezTo>
                      <a:pt x="346" y="126"/>
                      <a:pt x="366" y="126"/>
                      <a:pt x="374" y="126"/>
                    </a:cubicBezTo>
                    <a:cubicBezTo>
                      <a:pt x="387" y="122"/>
                      <a:pt x="399" y="114"/>
                      <a:pt x="407" y="40"/>
                    </a:cubicBezTo>
                    <a:cubicBezTo>
                      <a:pt x="399" y="28"/>
                      <a:pt x="387" y="20"/>
                      <a:pt x="378" y="11"/>
                    </a:cubicBezTo>
                    <a:cubicBezTo>
                      <a:pt x="365" y="3"/>
                      <a:pt x="352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39"/>
              <p:cNvSpPr/>
              <p:nvPr/>
            </p:nvSpPr>
            <p:spPr>
              <a:xfrm>
                <a:off x="-1255651" y="1306139"/>
                <a:ext cx="5775" cy="5976"/>
              </a:xfrm>
              <a:custGeom>
                <a:rect b="b" l="l" r="r" t="t"/>
                <a:pathLst>
                  <a:path extrusionOk="0" h="117" w="71">
                    <a:moveTo>
                      <a:pt x="38" y="0"/>
                    </a:moveTo>
                    <a:cubicBezTo>
                      <a:pt x="28" y="0"/>
                      <a:pt x="18" y="8"/>
                      <a:pt x="9" y="14"/>
                    </a:cubicBezTo>
                    <a:cubicBezTo>
                      <a:pt x="5" y="30"/>
                      <a:pt x="0" y="46"/>
                      <a:pt x="5" y="59"/>
                    </a:cubicBezTo>
                    <a:cubicBezTo>
                      <a:pt x="0" y="75"/>
                      <a:pt x="5" y="92"/>
                      <a:pt x="9" y="108"/>
                    </a:cubicBezTo>
                    <a:cubicBezTo>
                      <a:pt x="17" y="111"/>
                      <a:pt x="25" y="117"/>
                      <a:pt x="32" y="117"/>
                    </a:cubicBezTo>
                    <a:cubicBezTo>
                      <a:pt x="45" y="117"/>
                      <a:pt x="58" y="103"/>
                      <a:pt x="70" y="42"/>
                    </a:cubicBezTo>
                    <a:cubicBezTo>
                      <a:pt x="59" y="10"/>
                      <a:pt x="48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39"/>
              <p:cNvSpPr/>
              <p:nvPr/>
            </p:nvSpPr>
            <p:spPr>
              <a:xfrm>
                <a:off x="-1247274" y="1306599"/>
                <a:ext cx="5693" cy="6129"/>
              </a:xfrm>
              <a:custGeom>
                <a:rect b="b" l="l" r="r" t="t"/>
                <a:pathLst>
                  <a:path extrusionOk="0" h="120" w="70">
                    <a:moveTo>
                      <a:pt x="21" y="1"/>
                    </a:moveTo>
                    <a:cubicBezTo>
                      <a:pt x="12" y="1"/>
                      <a:pt x="8" y="21"/>
                      <a:pt x="0" y="33"/>
                    </a:cubicBezTo>
                    <a:cubicBezTo>
                      <a:pt x="8" y="111"/>
                      <a:pt x="8" y="111"/>
                      <a:pt x="12" y="111"/>
                    </a:cubicBezTo>
                    <a:cubicBezTo>
                      <a:pt x="29" y="115"/>
                      <a:pt x="41" y="120"/>
                      <a:pt x="57" y="120"/>
                    </a:cubicBezTo>
                    <a:cubicBezTo>
                      <a:pt x="62" y="120"/>
                      <a:pt x="66" y="103"/>
                      <a:pt x="70" y="87"/>
                    </a:cubicBezTo>
                    <a:cubicBezTo>
                      <a:pt x="66" y="66"/>
                      <a:pt x="62" y="46"/>
                      <a:pt x="57" y="25"/>
                    </a:cubicBezTo>
                    <a:cubicBezTo>
                      <a:pt x="49" y="13"/>
                      <a:pt x="33" y="5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39"/>
              <p:cNvSpPr/>
              <p:nvPr/>
            </p:nvSpPr>
            <p:spPr>
              <a:xfrm>
                <a:off x="-1238652" y="1307161"/>
                <a:ext cx="2765" cy="4290"/>
              </a:xfrm>
              <a:custGeom>
                <a:rect b="b" l="l" r="r" t="t"/>
                <a:pathLst>
                  <a:path extrusionOk="0" h="84" w="34">
                    <a:moveTo>
                      <a:pt x="16" y="1"/>
                    </a:moveTo>
                    <a:cubicBezTo>
                      <a:pt x="11" y="1"/>
                      <a:pt x="7" y="16"/>
                      <a:pt x="1" y="47"/>
                    </a:cubicBezTo>
                    <a:cubicBezTo>
                      <a:pt x="7" y="72"/>
                      <a:pt x="12" y="84"/>
                      <a:pt x="17" y="84"/>
                    </a:cubicBezTo>
                    <a:cubicBezTo>
                      <a:pt x="22" y="84"/>
                      <a:pt x="27" y="72"/>
                      <a:pt x="34" y="47"/>
                    </a:cubicBezTo>
                    <a:cubicBezTo>
                      <a:pt x="25" y="16"/>
                      <a:pt x="20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39"/>
              <p:cNvSpPr/>
              <p:nvPr/>
            </p:nvSpPr>
            <p:spPr>
              <a:xfrm>
                <a:off x="-1284363" y="1063533"/>
                <a:ext cx="3416" cy="5874"/>
              </a:xfrm>
              <a:custGeom>
                <a:rect b="b" l="l" r="r" t="t"/>
                <a:pathLst>
                  <a:path extrusionOk="0" h="115" w="42">
                    <a:moveTo>
                      <a:pt x="18" y="1"/>
                    </a:moveTo>
                    <a:cubicBezTo>
                      <a:pt x="12" y="1"/>
                      <a:pt x="6" y="11"/>
                      <a:pt x="1" y="41"/>
                    </a:cubicBezTo>
                    <a:cubicBezTo>
                      <a:pt x="5" y="94"/>
                      <a:pt x="13" y="115"/>
                      <a:pt x="17" y="115"/>
                    </a:cubicBezTo>
                    <a:cubicBezTo>
                      <a:pt x="25" y="115"/>
                      <a:pt x="29" y="111"/>
                      <a:pt x="37" y="98"/>
                    </a:cubicBezTo>
                    <a:cubicBezTo>
                      <a:pt x="42" y="74"/>
                      <a:pt x="42" y="53"/>
                      <a:pt x="37" y="28"/>
                    </a:cubicBezTo>
                    <a:cubicBezTo>
                      <a:pt x="31" y="13"/>
                      <a:pt x="25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39"/>
              <p:cNvSpPr/>
              <p:nvPr/>
            </p:nvSpPr>
            <p:spPr>
              <a:xfrm>
                <a:off x="-1307381" y="1063840"/>
                <a:ext cx="2765" cy="5669"/>
              </a:xfrm>
              <a:custGeom>
                <a:rect b="b" l="l" r="r" t="t"/>
                <a:pathLst>
                  <a:path extrusionOk="0" h="111" w="34">
                    <a:moveTo>
                      <a:pt x="21" y="0"/>
                    </a:moveTo>
                    <a:cubicBezTo>
                      <a:pt x="13" y="0"/>
                      <a:pt x="7" y="9"/>
                      <a:pt x="0" y="47"/>
                    </a:cubicBezTo>
                    <a:cubicBezTo>
                      <a:pt x="9" y="89"/>
                      <a:pt x="15" y="110"/>
                      <a:pt x="21" y="110"/>
                    </a:cubicBezTo>
                    <a:cubicBezTo>
                      <a:pt x="24" y="110"/>
                      <a:pt x="27" y="105"/>
                      <a:pt x="29" y="96"/>
                    </a:cubicBezTo>
                    <a:cubicBezTo>
                      <a:pt x="33" y="76"/>
                      <a:pt x="33" y="59"/>
                      <a:pt x="33" y="39"/>
                    </a:cubicBezTo>
                    <a:cubicBezTo>
                      <a:pt x="33" y="27"/>
                      <a:pt x="33" y="14"/>
                      <a:pt x="29" y="2"/>
                    </a:cubicBezTo>
                    <a:cubicBezTo>
                      <a:pt x="26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39"/>
              <p:cNvSpPr/>
              <p:nvPr/>
            </p:nvSpPr>
            <p:spPr>
              <a:xfrm>
                <a:off x="-1302744" y="1063789"/>
                <a:ext cx="17162" cy="7406"/>
              </a:xfrm>
              <a:custGeom>
                <a:rect b="b" l="l" r="r" t="t"/>
                <a:pathLst>
                  <a:path extrusionOk="0" h="145" w="211">
                    <a:moveTo>
                      <a:pt x="190" y="1"/>
                    </a:moveTo>
                    <a:cubicBezTo>
                      <a:pt x="188" y="1"/>
                      <a:pt x="187" y="2"/>
                      <a:pt x="186" y="3"/>
                    </a:cubicBezTo>
                    <a:lnTo>
                      <a:pt x="103" y="7"/>
                    </a:lnTo>
                    <a:lnTo>
                      <a:pt x="17" y="7"/>
                    </a:lnTo>
                    <a:cubicBezTo>
                      <a:pt x="13" y="7"/>
                      <a:pt x="13" y="7"/>
                      <a:pt x="9" y="11"/>
                    </a:cubicBezTo>
                    <a:cubicBezTo>
                      <a:pt x="1" y="40"/>
                      <a:pt x="1" y="69"/>
                      <a:pt x="5" y="97"/>
                    </a:cubicBezTo>
                    <a:cubicBezTo>
                      <a:pt x="8" y="131"/>
                      <a:pt x="14" y="140"/>
                      <a:pt x="21" y="140"/>
                    </a:cubicBezTo>
                    <a:cubicBezTo>
                      <a:pt x="22" y="140"/>
                      <a:pt x="24" y="139"/>
                      <a:pt x="25" y="138"/>
                    </a:cubicBezTo>
                    <a:cubicBezTo>
                      <a:pt x="29" y="131"/>
                      <a:pt x="35" y="116"/>
                      <a:pt x="40" y="116"/>
                    </a:cubicBezTo>
                    <a:cubicBezTo>
                      <a:pt x="40" y="116"/>
                      <a:pt x="41" y="117"/>
                      <a:pt x="42" y="118"/>
                    </a:cubicBezTo>
                    <a:cubicBezTo>
                      <a:pt x="52" y="138"/>
                      <a:pt x="61" y="142"/>
                      <a:pt x="71" y="142"/>
                    </a:cubicBezTo>
                    <a:cubicBezTo>
                      <a:pt x="78" y="142"/>
                      <a:pt x="84" y="141"/>
                      <a:pt x="92" y="141"/>
                    </a:cubicBezTo>
                    <a:cubicBezTo>
                      <a:pt x="95" y="141"/>
                      <a:pt x="99" y="141"/>
                      <a:pt x="103" y="142"/>
                    </a:cubicBezTo>
                    <a:cubicBezTo>
                      <a:pt x="105" y="143"/>
                      <a:pt x="107" y="143"/>
                      <a:pt x="109" y="143"/>
                    </a:cubicBezTo>
                    <a:cubicBezTo>
                      <a:pt x="124" y="143"/>
                      <a:pt x="139" y="132"/>
                      <a:pt x="155" y="132"/>
                    </a:cubicBezTo>
                    <a:cubicBezTo>
                      <a:pt x="162" y="132"/>
                      <a:pt x="170" y="135"/>
                      <a:pt x="177" y="142"/>
                    </a:cubicBezTo>
                    <a:cubicBezTo>
                      <a:pt x="179" y="144"/>
                      <a:pt x="181" y="144"/>
                      <a:pt x="183" y="144"/>
                    </a:cubicBezTo>
                    <a:cubicBezTo>
                      <a:pt x="193" y="144"/>
                      <a:pt x="203" y="121"/>
                      <a:pt x="210" y="40"/>
                    </a:cubicBezTo>
                    <a:cubicBezTo>
                      <a:pt x="203" y="16"/>
                      <a:pt x="197" y="1"/>
                      <a:pt x="1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39"/>
              <p:cNvSpPr/>
              <p:nvPr/>
            </p:nvSpPr>
            <p:spPr>
              <a:xfrm>
                <a:off x="-1275335" y="1064555"/>
                <a:ext cx="3741" cy="6129"/>
              </a:xfrm>
              <a:custGeom>
                <a:rect b="b" l="l" r="r" t="t"/>
                <a:pathLst>
                  <a:path extrusionOk="0" h="120" w="46">
                    <a:moveTo>
                      <a:pt x="19" y="0"/>
                    </a:moveTo>
                    <a:cubicBezTo>
                      <a:pt x="12" y="0"/>
                      <a:pt x="7" y="20"/>
                      <a:pt x="0" y="58"/>
                    </a:cubicBezTo>
                    <a:cubicBezTo>
                      <a:pt x="4" y="119"/>
                      <a:pt x="17" y="115"/>
                      <a:pt x="25" y="119"/>
                    </a:cubicBezTo>
                    <a:cubicBezTo>
                      <a:pt x="26" y="120"/>
                      <a:pt x="28" y="120"/>
                      <a:pt x="29" y="120"/>
                    </a:cubicBezTo>
                    <a:cubicBezTo>
                      <a:pt x="38" y="120"/>
                      <a:pt x="42" y="105"/>
                      <a:pt x="45" y="54"/>
                    </a:cubicBezTo>
                    <a:cubicBezTo>
                      <a:pt x="33" y="18"/>
                      <a:pt x="25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39"/>
              <p:cNvSpPr/>
              <p:nvPr/>
            </p:nvSpPr>
            <p:spPr>
              <a:xfrm>
                <a:off x="-1323729" y="1064708"/>
                <a:ext cx="2765" cy="6231"/>
              </a:xfrm>
              <a:custGeom>
                <a:rect b="b" l="l" r="r" t="t"/>
                <a:pathLst>
                  <a:path extrusionOk="0" h="122" w="34">
                    <a:moveTo>
                      <a:pt x="26" y="1"/>
                    </a:moveTo>
                    <a:cubicBezTo>
                      <a:pt x="26" y="1"/>
                      <a:pt x="25" y="1"/>
                      <a:pt x="25" y="1"/>
                    </a:cubicBezTo>
                    <a:cubicBezTo>
                      <a:pt x="17" y="5"/>
                      <a:pt x="9" y="14"/>
                      <a:pt x="0" y="26"/>
                    </a:cubicBezTo>
                    <a:cubicBezTo>
                      <a:pt x="6" y="93"/>
                      <a:pt x="10" y="122"/>
                      <a:pt x="17" y="122"/>
                    </a:cubicBezTo>
                    <a:cubicBezTo>
                      <a:pt x="19" y="122"/>
                      <a:pt x="22" y="118"/>
                      <a:pt x="25" y="112"/>
                    </a:cubicBezTo>
                    <a:cubicBezTo>
                      <a:pt x="29" y="92"/>
                      <a:pt x="33" y="71"/>
                      <a:pt x="33" y="51"/>
                    </a:cubicBezTo>
                    <a:cubicBezTo>
                      <a:pt x="33" y="21"/>
                      <a:pt x="30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39"/>
              <p:cNvSpPr/>
              <p:nvPr/>
            </p:nvSpPr>
            <p:spPr>
              <a:xfrm>
                <a:off x="-1279727" y="1064248"/>
                <a:ext cx="2765" cy="6231"/>
              </a:xfrm>
              <a:custGeom>
                <a:rect b="b" l="l" r="r" t="t"/>
                <a:pathLst>
                  <a:path extrusionOk="0" h="122" w="34">
                    <a:moveTo>
                      <a:pt x="16" y="0"/>
                    </a:moveTo>
                    <a:cubicBezTo>
                      <a:pt x="10" y="0"/>
                      <a:pt x="6" y="11"/>
                      <a:pt x="1" y="39"/>
                    </a:cubicBezTo>
                    <a:cubicBezTo>
                      <a:pt x="9" y="117"/>
                      <a:pt x="5" y="121"/>
                      <a:pt x="13" y="121"/>
                    </a:cubicBezTo>
                    <a:cubicBezTo>
                      <a:pt x="17" y="117"/>
                      <a:pt x="26" y="109"/>
                      <a:pt x="30" y="92"/>
                    </a:cubicBezTo>
                    <a:cubicBezTo>
                      <a:pt x="34" y="68"/>
                      <a:pt x="34" y="39"/>
                      <a:pt x="30" y="14"/>
                    </a:cubicBezTo>
                    <a:cubicBezTo>
                      <a:pt x="24" y="6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39"/>
              <p:cNvSpPr/>
              <p:nvPr/>
            </p:nvSpPr>
            <p:spPr>
              <a:xfrm>
                <a:off x="-1312423" y="1064504"/>
                <a:ext cx="2765" cy="6180"/>
              </a:xfrm>
              <a:custGeom>
                <a:rect b="b" l="l" r="r" t="t"/>
                <a:pathLst>
                  <a:path extrusionOk="0" h="121" w="34">
                    <a:moveTo>
                      <a:pt x="17" y="0"/>
                    </a:moveTo>
                    <a:cubicBezTo>
                      <a:pt x="15" y="0"/>
                      <a:pt x="14" y="2"/>
                      <a:pt x="13" y="5"/>
                    </a:cubicBezTo>
                    <a:cubicBezTo>
                      <a:pt x="9" y="22"/>
                      <a:pt x="5" y="38"/>
                      <a:pt x="5" y="55"/>
                    </a:cubicBezTo>
                    <a:cubicBezTo>
                      <a:pt x="1" y="75"/>
                      <a:pt x="5" y="100"/>
                      <a:pt x="13" y="120"/>
                    </a:cubicBezTo>
                    <a:cubicBezTo>
                      <a:pt x="14" y="121"/>
                      <a:pt x="15" y="121"/>
                      <a:pt x="16" y="121"/>
                    </a:cubicBezTo>
                    <a:cubicBezTo>
                      <a:pt x="26" y="121"/>
                      <a:pt x="30" y="96"/>
                      <a:pt x="34" y="42"/>
                    </a:cubicBezTo>
                    <a:cubicBezTo>
                      <a:pt x="25" y="1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39"/>
              <p:cNvSpPr/>
              <p:nvPr/>
            </p:nvSpPr>
            <p:spPr>
              <a:xfrm>
                <a:off x="-1319743" y="1064555"/>
                <a:ext cx="2440" cy="6435"/>
              </a:xfrm>
              <a:custGeom>
                <a:rect b="b" l="l" r="r" t="t"/>
                <a:pathLst>
                  <a:path extrusionOk="0" h="126" w="30">
                    <a:moveTo>
                      <a:pt x="13" y="0"/>
                    </a:moveTo>
                    <a:cubicBezTo>
                      <a:pt x="9" y="0"/>
                      <a:pt x="5" y="17"/>
                      <a:pt x="5" y="33"/>
                    </a:cubicBezTo>
                    <a:cubicBezTo>
                      <a:pt x="1" y="54"/>
                      <a:pt x="5" y="78"/>
                      <a:pt x="5" y="99"/>
                    </a:cubicBezTo>
                    <a:cubicBezTo>
                      <a:pt x="8" y="119"/>
                      <a:pt x="12" y="126"/>
                      <a:pt x="16" y="126"/>
                    </a:cubicBezTo>
                    <a:cubicBezTo>
                      <a:pt x="20" y="126"/>
                      <a:pt x="25" y="114"/>
                      <a:pt x="29" y="103"/>
                    </a:cubicBezTo>
                    <a:cubicBezTo>
                      <a:pt x="25" y="2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39"/>
              <p:cNvSpPr/>
              <p:nvPr/>
            </p:nvSpPr>
            <p:spPr>
              <a:xfrm>
                <a:off x="-1269316" y="1065832"/>
                <a:ext cx="2765" cy="4852"/>
              </a:xfrm>
              <a:custGeom>
                <a:rect b="b" l="l" r="r" t="t"/>
                <a:pathLst>
                  <a:path extrusionOk="0" h="95" w="34">
                    <a:moveTo>
                      <a:pt x="17" y="1"/>
                    </a:moveTo>
                    <a:cubicBezTo>
                      <a:pt x="14" y="1"/>
                      <a:pt x="11" y="3"/>
                      <a:pt x="8" y="4"/>
                    </a:cubicBezTo>
                    <a:cubicBezTo>
                      <a:pt x="4" y="16"/>
                      <a:pt x="0" y="29"/>
                      <a:pt x="4" y="41"/>
                    </a:cubicBezTo>
                    <a:cubicBezTo>
                      <a:pt x="0" y="57"/>
                      <a:pt x="4" y="70"/>
                      <a:pt x="8" y="86"/>
                    </a:cubicBezTo>
                    <a:cubicBezTo>
                      <a:pt x="11" y="91"/>
                      <a:pt x="14" y="94"/>
                      <a:pt x="17" y="94"/>
                    </a:cubicBezTo>
                    <a:cubicBezTo>
                      <a:pt x="24" y="94"/>
                      <a:pt x="30" y="80"/>
                      <a:pt x="33" y="41"/>
                    </a:cubicBezTo>
                    <a:cubicBezTo>
                      <a:pt x="28" y="8"/>
                      <a:pt x="22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39"/>
              <p:cNvSpPr/>
              <p:nvPr/>
            </p:nvSpPr>
            <p:spPr>
              <a:xfrm>
                <a:off x="-1315026" y="1064963"/>
                <a:ext cx="1708" cy="5516"/>
              </a:xfrm>
              <a:custGeom>
                <a:rect b="b" l="l" r="r" t="t"/>
                <a:pathLst>
                  <a:path extrusionOk="0" h="108" w="21">
                    <a:moveTo>
                      <a:pt x="8" y="0"/>
                    </a:moveTo>
                    <a:cubicBezTo>
                      <a:pt x="0" y="0"/>
                      <a:pt x="0" y="25"/>
                      <a:pt x="0" y="46"/>
                    </a:cubicBezTo>
                    <a:cubicBezTo>
                      <a:pt x="0" y="87"/>
                      <a:pt x="0" y="107"/>
                      <a:pt x="8" y="107"/>
                    </a:cubicBezTo>
                    <a:cubicBezTo>
                      <a:pt x="12" y="107"/>
                      <a:pt x="21" y="78"/>
                      <a:pt x="21" y="50"/>
                    </a:cubicBezTo>
                    <a:cubicBezTo>
                      <a:pt x="21" y="25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39"/>
              <p:cNvSpPr/>
              <p:nvPr/>
            </p:nvSpPr>
            <p:spPr>
              <a:xfrm>
                <a:off x="-1273383" y="1145202"/>
                <a:ext cx="12444" cy="7048"/>
              </a:xfrm>
              <a:custGeom>
                <a:rect b="b" l="l" r="r" t="t"/>
                <a:pathLst>
                  <a:path extrusionOk="0" h="138" w="153">
                    <a:moveTo>
                      <a:pt x="106" y="0"/>
                    </a:moveTo>
                    <a:cubicBezTo>
                      <a:pt x="104" y="0"/>
                      <a:pt x="102" y="1"/>
                      <a:pt x="99" y="1"/>
                    </a:cubicBezTo>
                    <a:cubicBezTo>
                      <a:pt x="83" y="5"/>
                      <a:pt x="67" y="9"/>
                      <a:pt x="50" y="9"/>
                    </a:cubicBezTo>
                    <a:cubicBezTo>
                      <a:pt x="38" y="9"/>
                      <a:pt x="26" y="13"/>
                      <a:pt x="17" y="22"/>
                    </a:cubicBezTo>
                    <a:cubicBezTo>
                      <a:pt x="9" y="26"/>
                      <a:pt x="1" y="50"/>
                      <a:pt x="5" y="116"/>
                    </a:cubicBezTo>
                    <a:cubicBezTo>
                      <a:pt x="13" y="120"/>
                      <a:pt x="21" y="132"/>
                      <a:pt x="30" y="132"/>
                    </a:cubicBezTo>
                    <a:cubicBezTo>
                      <a:pt x="49" y="132"/>
                      <a:pt x="68" y="116"/>
                      <a:pt x="87" y="116"/>
                    </a:cubicBezTo>
                    <a:cubicBezTo>
                      <a:pt x="97" y="116"/>
                      <a:pt x="106" y="120"/>
                      <a:pt x="116" y="132"/>
                    </a:cubicBezTo>
                    <a:cubicBezTo>
                      <a:pt x="118" y="136"/>
                      <a:pt x="121" y="138"/>
                      <a:pt x="124" y="138"/>
                    </a:cubicBezTo>
                    <a:cubicBezTo>
                      <a:pt x="133" y="138"/>
                      <a:pt x="143" y="113"/>
                      <a:pt x="153" y="58"/>
                    </a:cubicBezTo>
                    <a:cubicBezTo>
                      <a:pt x="138" y="15"/>
                      <a:pt x="124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39"/>
              <p:cNvSpPr/>
              <p:nvPr/>
            </p:nvSpPr>
            <p:spPr>
              <a:xfrm>
                <a:off x="-1258336" y="1146939"/>
                <a:ext cx="6100" cy="5720"/>
              </a:xfrm>
              <a:custGeom>
                <a:rect b="b" l="l" r="r" t="t"/>
                <a:pathLst>
                  <a:path extrusionOk="0" h="112" w="75">
                    <a:moveTo>
                      <a:pt x="23" y="1"/>
                    </a:moveTo>
                    <a:cubicBezTo>
                      <a:pt x="16" y="1"/>
                      <a:pt x="9" y="8"/>
                      <a:pt x="1" y="33"/>
                    </a:cubicBezTo>
                    <a:cubicBezTo>
                      <a:pt x="1" y="53"/>
                      <a:pt x="5" y="74"/>
                      <a:pt x="9" y="90"/>
                    </a:cubicBezTo>
                    <a:cubicBezTo>
                      <a:pt x="19" y="102"/>
                      <a:pt x="29" y="111"/>
                      <a:pt x="39" y="111"/>
                    </a:cubicBezTo>
                    <a:cubicBezTo>
                      <a:pt x="50" y="111"/>
                      <a:pt x="62" y="101"/>
                      <a:pt x="74" y="74"/>
                    </a:cubicBezTo>
                    <a:cubicBezTo>
                      <a:pt x="66" y="12"/>
                      <a:pt x="58" y="16"/>
                      <a:pt x="42" y="12"/>
                    </a:cubicBezTo>
                    <a:cubicBezTo>
                      <a:pt x="35" y="8"/>
                      <a:pt x="2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39"/>
              <p:cNvSpPr/>
              <p:nvPr/>
            </p:nvSpPr>
            <p:spPr>
              <a:xfrm>
                <a:off x="-1249307" y="1146632"/>
                <a:ext cx="5043" cy="5976"/>
              </a:xfrm>
              <a:custGeom>
                <a:rect b="b" l="l" r="r" t="t"/>
                <a:pathLst>
                  <a:path extrusionOk="0" h="117" w="62">
                    <a:moveTo>
                      <a:pt x="31" y="1"/>
                    </a:moveTo>
                    <a:cubicBezTo>
                      <a:pt x="26" y="1"/>
                      <a:pt x="22" y="2"/>
                      <a:pt x="19" y="2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8" y="1"/>
                      <a:pt x="4" y="16"/>
                      <a:pt x="0" y="63"/>
                    </a:cubicBezTo>
                    <a:cubicBezTo>
                      <a:pt x="13" y="117"/>
                      <a:pt x="33" y="117"/>
                      <a:pt x="41" y="117"/>
                    </a:cubicBezTo>
                    <a:cubicBezTo>
                      <a:pt x="50" y="117"/>
                      <a:pt x="58" y="108"/>
                      <a:pt x="62" y="55"/>
                    </a:cubicBezTo>
                    <a:cubicBezTo>
                      <a:pt x="54" y="8"/>
                      <a:pt x="41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39"/>
              <p:cNvSpPr/>
              <p:nvPr/>
            </p:nvSpPr>
            <p:spPr>
              <a:xfrm>
                <a:off x="-1305754" y="1145815"/>
                <a:ext cx="3823" cy="7457"/>
              </a:xfrm>
              <a:custGeom>
                <a:rect b="b" l="l" r="r" t="t"/>
                <a:pathLst>
                  <a:path extrusionOk="0" h="146" w="47">
                    <a:moveTo>
                      <a:pt x="18" y="1"/>
                    </a:moveTo>
                    <a:cubicBezTo>
                      <a:pt x="16" y="1"/>
                      <a:pt x="14" y="1"/>
                      <a:pt x="13" y="1"/>
                    </a:cubicBezTo>
                    <a:cubicBezTo>
                      <a:pt x="9" y="5"/>
                      <a:pt x="1" y="14"/>
                      <a:pt x="1" y="51"/>
                    </a:cubicBezTo>
                    <a:cubicBezTo>
                      <a:pt x="5" y="71"/>
                      <a:pt x="5" y="96"/>
                      <a:pt x="9" y="120"/>
                    </a:cubicBezTo>
                    <a:cubicBezTo>
                      <a:pt x="15" y="137"/>
                      <a:pt x="20" y="145"/>
                      <a:pt x="24" y="145"/>
                    </a:cubicBezTo>
                    <a:cubicBezTo>
                      <a:pt x="33" y="145"/>
                      <a:pt x="41" y="113"/>
                      <a:pt x="46" y="51"/>
                    </a:cubicBezTo>
                    <a:cubicBezTo>
                      <a:pt x="40" y="6"/>
                      <a:pt x="26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39"/>
              <p:cNvSpPr/>
              <p:nvPr/>
            </p:nvSpPr>
            <p:spPr>
              <a:xfrm>
                <a:off x="-1299735" y="1146070"/>
                <a:ext cx="3091" cy="5771"/>
              </a:xfrm>
              <a:custGeom>
                <a:rect b="b" l="l" r="r" t="t"/>
                <a:pathLst>
                  <a:path extrusionOk="0" h="113" w="38">
                    <a:moveTo>
                      <a:pt x="21" y="0"/>
                    </a:moveTo>
                    <a:cubicBezTo>
                      <a:pt x="17" y="0"/>
                      <a:pt x="17" y="0"/>
                      <a:pt x="13" y="5"/>
                    </a:cubicBezTo>
                    <a:cubicBezTo>
                      <a:pt x="5" y="21"/>
                      <a:pt x="1" y="41"/>
                      <a:pt x="5" y="58"/>
                    </a:cubicBezTo>
                    <a:cubicBezTo>
                      <a:pt x="5" y="78"/>
                      <a:pt x="9" y="95"/>
                      <a:pt x="13" y="111"/>
                    </a:cubicBezTo>
                    <a:cubicBezTo>
                      <a:pt x="14" y="112"/>
                      <a:pt x="15" y="112"/>
                      <a:pt x="16" y="112"/>
                    </a:cubicBezTo>
                    <a:cubicBezTo>
                      <a:pt x="22" y="112"/>
                      <a:pt x="27" y="101"/>
                      <a:pt x="34" y="91"/>
                    </a:cubicBezTo>
                    <a:cubicBezTo>
                      <a:pt x="38" y="66"/>
                      <a:pt x="38" y="37"/>
                      <a:pt x="34" y="13"/>
                    </a:cubicBezTo>
                    <a:cubicBezTo>
                      <a:pt x="30" y="9"/>
                      <a:pt x="25" y="5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39"/>
              <p:cNvSpPr/>
              <p:nvPr/>
            </p:nvSpPr>
            <p:spPr>
              <a:xfrm>
                <a:off x="-1277043" y="1146632"/>
                <a:ext cx="2765" cy="5159"/>
              </a:xfrm>
              <a:custGeom>
                <a:rect b="b" l="l" r="r" t="t"/>
                <a:pathLst>
                  <a:path extrusionOk="0" h="101" w="34">
                    <a:moveTo>
                      <a:pt x="17" y="1"/>
                    </a:moveTo>
                    <a:cubicBezTo>
                      <a:pt x="13" y="1"/>
                      <a:pt x="9" y="12"/>
                      <a:pt x="1" y="35"/>
                    </a:cubicBezTo>
                    <a:cubicBezTo>
                      <a:pt x="4" y="97"/>
                      <a:pt x="11" y="100"/>
                      <a:pt x="19" y="100"/>
                    </a:cubicBezTo>
                    <a:cubicBezTo>
                      <a:pt x="20" y="100"/>
                      <a:pt x="20" y="100"/>
                      <a:pt x="21" y="100"/>
                    </a:cubicBezTo>
                    <a:cubicBezTo>
                      <a:pt x="30" y="96"/>
                      <a:pt x="34" y="72"/>
                      <a:pt x="34" y="35"/>
                    </a:cubicBezTo>
                    <a:cubicBezTo>
                      <a:pt x="25" y="1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39"/>
              <p:cNvSpPr/>
              <p:nvPr/>
            </p:nvSpPr>
            <p:spPr>
              <a:xfrm>
                <a:off x="-1288023" y="1146275"/>
                <a:ext cx="2115" cy="5312"/>
              </a:xfrm>
              <a:custGeom>
                <a:rect b="b" l="l" r="r" t="t"/>
                <a:pathLst>
                  <a:path extrusionOk="0" h="104" w="26">
                    <a:moveTo>
                      <a:pt x="17" y="1"/>
                    </a:moveTo>
                    <a:cubicBezTo>
                      <a:pt x="13" y="1"/>
                      <a:pt x="5" y="13"/>
                      <a:pt x="0" y="21"/>
                    </a:cubicBezTo>
                    <a:cubicBezTo>
                      <a:pt x="4" y="81"/>
                      <a:pt x="8" y="104"/>
                      <a:pt x="15" y="104"/>
                    </a:cubicBezTo>
                    <a:cubicBezTo>
                      <a:pt x="16" y="104"/>
                      <a:pt x="16" y="103"/>
                      <a:pt x="17" y="103"/>
                    </a:cubicBezTo>
                    <a:cubicBezTo>
                      <a:pt x="21" y="95"/>
                      <a:pt x="25" y="79"/>
                      <a:pt x="25" y="46"/>
                    </a:cubicBezTo>
                    <a:cubicBezTo>
                      <a:pt x="25" y="29"/>
                      <a:pt x="21" y="13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39"/>
              <p:cNvSpPr/>
              <p:nvPr/>
            </p:nvSpPr>
            <p:spPr>
              <a:xfrm>
                <a:off x="-1282655" y="1146428"/>
                <a:ext cx="1708" cy="4954"/>
              </a:xfrm>
              <a:custGeom>
                <a:rect b="b" l="l" r="r" t="t"/>
                <a:pathLst>
                  <a:path extrusionOk="0" h="97" w="21">
                    <a:moveTo>
                      <a:pt x="10" y="1"/>
                    </a:moveTo>
                    <a:cubicBezTo>
                      <a:pt x="9" y="1"/>
                      <a:pt x="9" y="1"/>
                      <a:pt x="8" y="2"/>
                    </a:cubicBezTo>
                    <a:cubicBezTo>
                      <a:pt x="0" y="10"/>
                      <a:pt x="0" y="22"/>
                      <a:pt x="0" y="34"/>
                    </a:cubicBezTo>
                    <a:cubicBezTo>
                      <a:pt x="0" y="51"/>
                      <a:pt x="0" y="71"/>
                      <a:pt x="4" y="92"/>
                    </a:cubicBezTo>
                    <a:cubicBezTo>
                      <a:pt x="6" y="95"/>
                      <a:pt x="9" y="97"/>
                      <a:pt x="11" y="97"/>
                    </a:cubicBezTo>
                    <a:cubicBezTo>
                      <a:pt x="16" y="97"/>
                      <a:pt x="21" y="83"/>
                      <a:pt x="21" y="47"/>
                    </a:cubicBezTo>
                    <a:cubicBezTo>
                      <a:pt x="17" y="12"/>
                      <a:pt x="14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39"/>
              <p:cNvSpPr/>
              <p:nvPr/>
            </p:nvSpPr>
            <p:spPr>
              <a:xfrm>
                <a:off x="-1293716" y="1146888"/>
                <a:ext cx="2115" cy="5516"/>
              </a:xfrm>
              <a:custGeom>
                <a:rect b="b" l="l" r="r" t="t"/>
                <a:pathLst>
                  <a:path extrusionOk="0" h="108" w="26">
                    <a:moveTo>
                      <a:pt x="13" y="1"/>
                    </a:moveTo>
                    <a:cubicBezTo>
                      <a:pt x="1" y="1"/>
                      <a:pt x="1" y="34"/>
                      <a:pt x="9" y="108"/>
                    </a:cubicBezTo>
                    <a:cubicBezTo>
                      <a:pt x="13" y="103"/>
                      <a:pt x="13" y="99"/>
                      <a:pt x="17" y="95"/>
                    </a:cubicBezTo>
                    <a:cubicBezTo>
                      <a:pt x="21" y="91"/>
                      <a:pt x="21" y="83"/>
                      <a:pt x="21" y="75"/>
                    </a:cubicBezTo>
                    <a:cubicBezTo>
                      <a:pt x="25" y="58"/>
                      <a:pt x="25" y="42"/>
                      <a:pt x="21" y="25"/>
                    </a:cubicBezTo>
                    <a:cubicBezTo>
                      <a:pt x="21" y="1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39"/>
              <p:cNvSpPr/>
              <p:nvPr/>
            </p:nvSpPr>
            <p:spPr>
              <a:xfrm>
                <a:off x="-1270373" y="1119920"/>
                <a:ext cx="4148" cy="5669"/>
              </a:xfrm>
              <a:custGeom>
                <a:rect b="b" l="l" r="r" t="t"/>
                <a:pathLst>
                  <a:path extrusionOk="0" h="111" w="51">
                    <a:moveTo>
                      <a:pt x="24" y="1"/>
                    </a:moveTo>
                    <a:cubicBezTo>
                      <a:pt x="18" y="1"/>
                      <a:pt x="12" y="8"/>
                      <a:pt x="5" y="20"/>
                    </a:cubicBezTo>
                    <a:cubicBezTo>
                      <a:pt x="1" y="45"/>
                      <a:pt x="5" y="73"/>
                      <a:pt x="9" y="98"/>
                    </a:cubicBezTo>
                    <a:cubicBezTo>
                      <a:pt x="14" y="106"/>
                      <a:pt x="19" y="111"/>
                      <a:pt x="24" y="111"/>
                    </a:cubicBezTo>
                    <a:cubicBezTo>
                      <a:pt x="34" y="111"/>
                      <a:pt x="42" y="92"/>
                      <a:pt x="50" y="45"/>
                    </a:cubicBezTo>
                    <a:cubicBezTo>
                      <a:pt x="41" y="14"/>
                      <a:pt x="33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39"/>
              <p:cNvSpPr/>
              <p:nvPr/>
            </p:nvSpPr>
            <p:spPr>
              <a:xfrm>
                <a:off x="-1276311" y="1120124"/>
                <a:ext cx="2684" cy="5005"/>
              </a:xfrm>
              <a:custGeom>
                <a:rect b="b" l="l" r="r" t="t"/>
                <a:pathLst>
                  <a:path extrusionOk="0" h="98" w="33">
                    <a:moveTo>
                      <a:pt x="17" y="1"/>
                    </a:moveTo>
                    <a:cubicBezTo>
                      <a:pt x="13" y="1"/>
                      <a:pt x="9" y="15"/>
                      <a:pt x="0" y="45"/>
                    </a:cubicBezTo>
                    <a:cubicBezTo>
                      <a:pt x="3" y="89"/>
                      <a:pt x="9" y="98"/>
                      <a:pt x="16" y="98"/>
                    </a:cubicBezTo>
                    <a:cubicBezTo>
                      <a:pt x="19" y="98"/>
                      <a:pt x="22" y="95"/>
                      <a:pt x="25" y="94"/>
                    </a:cubicBezTo>
                    <a:cubicBezTo>
                      <a:pt x="29" y="94"/>
                      <a:pt x="33" y="78"/>
                      <a:pt x="33" y="37"/>
                    </a:cubicBezTo>
                    <a:cubicBezTo>
                      <a:pt x="25" y="13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39"/>
              <p:cNvSpPr/>
              <p:nvPr/>
            </p:nvSpPr>
            <p:spPr>
              <a:xfrm>
                <a:off x="-1301036" y="1120380"/>
                <a:ext cx="2033" cy="5159"/>
              </a:xfrm>
              <a:custGeom>
                <a:rect b="b" l="l" r="r" t="t"/>
                <a:pathLst>
                  <a:path extrusionOk="0" h="101" w="25">
                    <a:moveTo>
                      <a:pt x="9" y="1"/>
                    </a:moveTo>
                    <a:cubicBezTo>
                      <a:pt x="3" y="1"/>
                      <a:pt x="0" y="23"/>
                      <a:pt x="0" y="93"/>
                    </a:cubicBezTo>
                    <a:cubicBezTo>
                      <a:pt x="5" y="98"/>
                      <a:pt x="9" y="100"/>
                      <a:pt x="12" y="100"/>
                    </a:cubicBezTo>
                    <a:cubicBezTo>
                      <a:pt x="19" y="100"/>
                      <a:pt x="21" y="86"/>
                      <a:pt x="21" y="60"/>
                    </a:cubicBezTo>
                    <a:cubicBezTo>
                      <a:pt x="25" y="40"/>
                      <a:pt x="21" y="23"/>
                      <a:pt x="13" y="3"/>
                    </a:cubicBezTo>
                    <a:cubicBezTo>
                      <a:pt x="11" y="2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39"/>
              <p:cNvSpPr/>
              <p:nvPr/>
            </p:nvSpPr>
            <p:spPr>
              <a:xfrm>
                <a:off x="-1309089" y="1226105"/>
                <a:ext cx="4148" cy="5567"/>
              </a:xfrm>
              <a:custGeom>
                <a:rect b="b" l="l" r="r" t="t"/>
                <a:pathLst>
                  <a:path extrusionOk="0" h="109" w="51">
                    <a:moveTo>
                      <a:pt x="23" y="0"/>
                    </a:moveTo>
                    <a:cubicBezTo>
                      <a:pt x="16" y="0"/>
                      <a:pt x="8" y="11"/>
                      <a:pt x="1" y="34"/>
                    </a:cubicBezTo>
                    <a:cubicBezTo>
                      <a:pt x="5" y="84"/>
                      <a:pt x="11" y="108"/>
                      <a:pt x="19" y="108"/>
                    </a:cubicBezTo>
                    <a:cubicBezTo>
                      <a:pt x="27" y="108"/>
                      <a:pt x="37" y="89"/>
                      <a:pt x="50" y="50"/>
                    </a:cubicBezTo>
                    <a:cubicBezTo>
                      <a:pt x="41" y="16"/>
                      <a:pt x="32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39"/>
              <p:cNvSpPr/>
              <p:nvPr/>
            </p:nvSpPr>
            <p:spPr>
              <a:xfrm>
                <a:off x="-1294692" y="1226871"/>
                <a:ext cx="3091" cy="5108"/>
              </a:xfrm>
              <a:custGeom>
                <a:rect b="b" l="l" r="r" t="t"/>
                <a:pathLst>
                  <a:path extrusionOk="0" h="100" w="38">
                    <a:moveTo>
                      <a:pt x="18" y="0"/>
                    </a:moveTo>
                    <a:cubicBezTo>
                      <a:pt x="12" y="0"/>
                      <a:pt x="7" y="16"/>
                      <a:pt x="0" y="47"/>
                    </a:cubicBezTo>
                    <a:cubicBezTo>
                      <a:pt x="7" y="86"/>
                      <a:pt x="13" y="99"/>
                      <a:pt x="20" y="99"/>
                    </a:cubicBezTo>
                    <a:cubicBezTo>
                      <a:pt x="21" y="99"/>
                      <a:pt x="23" y="98"/>
                      <a:pt x="25" y="97"/>
                    </a:cubicBezTo>
                    <a:cubicBezTo>
                      <a:pt x="29" y="93"/>
                      <a:pt x="37" y="80"/>
                      <a:pt x="37" y="39"/>
                    </a:cubicBezTo>
                    <a:cubicBezTo>
                      <a:pt x="29" y="14"/>
                      <a:pt x="23" y="0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9"/>
              <p:cNvSpPr/>
              <p:nvPr/>
            </p:nvSpPr>
            <p:spPr>
              <a:xfrm>
                <a:off x="-1252642" y="1226207"/>
                <a:ext cx="2440" cy="4801"/>
              </a:xfrm>
              <a:custGeom>
                <a:rect b="b" l="l" r="r" t="t"/>
                <a:pathLst>
                  <a:path extrusionOk="0" h="94" w="30">
                    <a:moveTo>
                      <a:pt x="13" y="1"/>
                    </a:moveTo>
                    <a:cubicBezTo>
                      <a:pt x="11" y="1"/>
                      <a:pt x="10" y="1"/>
                      <a:pt x="9" y="3"/>
                    </a:cubicBezTo>
                    <a:cubicBezTo>
                      <a:pt x="4" y="15"/>
                      <a:pt x="0" y="40"/>
                      <a:pt x="4" y="93"/>
                    </a:cubicBezTo>
                    <a:lnTo>
                      <a:pt x="29" y="93"/>
                    </a:lnTo>
                    <a:cubicBezTo>
                      <a:pt x="22" y="20"/>
                      <a:pt x="18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39"/>
              <p:cNvSpPr/>
              <p:nvPr/>
            </p:nvSpPr>
            <p:spPr>
              <a:xfrm>
                <a:off x="-1258336" y="1226820"/>
                <a:ext cx="2115" cy="4801"/>
              </a:xfrm>
              <a:custGeom>
                <a:rect b="b" l="l" r="r" t="t"/>
                <a:pathLst>
                  <a:path extrusionOk="0" h="94" w="26">
                    <a:moveTo>
                      <a:pt x="12" y="0"/>
                    </a:moveTo>
                    <a:cubicBezTo>
                      <a:pt x="11" y="0"/>
                      <a:pt x="10" y="1"/>
                      <a:pt x="9" y="3"/>
                    </a:cubicBezTo>
                    <a:cubicBezTo>
                      <a:pt x="5" y="20"/>
                      <a:pt x="1" y="32"/>
                      <a:pt x="5" y="48"/>
                    </a:cubicBezTo>
                    <a:cubicBezTo>
                      <a:pt x="1" y="61"/>
                      <a:pt x="5" y="73"/>
                      <a:pt x="9" y="85"/>
                    </a:cubicBezTo>
                    <a:cubicBezTo>
                      <a:pt x="11" y="91"/>
                      <a:pt x="14" y="94"/>
                      <a:pt x="16" y="94"/>
                    </a:cubicBezTo>
                    <a:cubicBezTo>
                      <a:pt x="20" y="94"/>
                      <a:pt x="22" y="79"/>
                      <a:pt x="25" y="40"/>
                    </a:cubicBezTo>
                    <a:cubicBezTo>
                      <a:pt x="22" y="12"/>
                      <a:pt x="16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39"/>
              <p:cNvSpPr/>
              <p:nvPr/>
            </p:nvSpPr>
            <p:spPr>
              <a:xfrm>
                <a:off x="-1263704" y="1226309"/>
                <a:ext cx="2115" cy="4801"/>
              </a:xfrm>
              <a:custGeom>
                <a:rect b="b" l="l" r="r" t="t"/>
                <a:pathLst>
                  <a:path extrusionOk="0" h="94" w="26">
                    <a:moveTo>
                      <a:pt x="13" y="1"/>
                    </a:moveTo>
                    <a:cubicBezTo>
                      <a:pt x="5" y="1"/>
                      <a:pt x="1" y="26"/>
                      <a:pt x="1" y="79"/>
                    </a:cubicBezTo>
                    <a:cubicBezTo>
                      <a:pt x="7" y="89"/>
                      <a:pt x="11" y="94"/>
                      <a:pt x="14" y="94"/>
                    </a:cubicBezTo>
                    <a:cubicBezTo>
                      <a:pt x="18" y="94"/>
                      <a:pt x="21" y="88"/>
                      <a:pt x="26" y="75"/>
                    </a:cubicBezTo>
                    <a:cubicBezTo>
                      <a:pt x="26" y="26"/>
                      <a:pt x="21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39"/>
              <p:cNvSpPr/>
              <p:nvPr/>
            </p:nvSpPr>
            <p:spPr>
              <a:xfrm>
                <a:off x="-1259637" y="1198678"/>
                <a:ext cx="10736" cy="7202"/>
              </a:xfrm>
              <a:custGeom>
                <a:rect b="b" l="l" r="r" t="t"/>
                <a:pathLst>
                  <a:path extrusionOk="0" h="141" w="132">
                    <a:moveTo>
                      <a:pt x="67" y="1"/>
                    </a:moveTo>
                    <a:cubicBezTo>
                      <a:pt x="47" y="1"/>
                      <a:pt x="27" y="11"/>
                      <a:pt x="8" y="13"/>
                    </a:cubicBezTo>
                    <a:cubicBezTo>
                      <a:pt x="4" y="13"/>
                      <a:pt x="0" y="37"/>
                      <a:pt x="0" y="91"/>
                    </a:cubicBezTo>
                    <a:cubicBezTo>
                      <a:pt x="6" y="125"/>
                      <a:pt x="17" y="140"/>
                      <a:pt x="28" y="140"/>
                    </a:cubicBezTo>
                    <a:cubicBezTo>
                      <a:pt x="31" y="140"/>
                      <a:pt x="34" y="139"/>
                      <a:pt x="37" y="136"/>
                    </a:cubicBezTo>
                    <a:cubicBezTo>
                      <a:pt x="45" y="132"/>
                      <a:pt x="56" y="130"/>
                      <a:pt x="66" y="130"/>
                    </a:cubicBezTo>
                    <a:cubicBezTo>
                      <a:pt x="77" y="130"/>
                      <a:pt x="88" y="132"/>
                      <a:pt x="99" y="136"/>
                    </a:cubicBezTo>
                    <a:cubicBezTo>
                      <a:pt x="100" y="136"/>
                      <a:pt x="102" y="137"/>
                      <a:pt x="103" y="137"/>
                    </a:cubicBezTo>
                    <a:cubicBezTo>
                      <a:pt x="111" y="137"/>
                      <a:pt x="121" y="126"/>
                      <a:pt x="131" y="74"/>
                    </a:cubicBezTo>
                    <a:cubicBezTo>
                      <a:pt x="127" y="62"/>
                      <a:pt x="123" y="50"/>
                      <a:pt x="119" y="41"/>
                    </a:cubicBezTo>
                    <a:cubicBezTo>
                      <a:pt x="103" y="10"/>
                      <a:pt x="85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39"/>
              <p:cNvSpPr/>
              <p:nvPr/>
            </p:nvSpPr>
            <p:spPr>
              <a:xfrm>
                <a:off x="-1295343" y="1199035"/>
                <a:ext cx="8052" cy="7253"/>
              </a:xfrm>
              <a:custGeom>
                <a:rect b="b" l="l" r="r" t="t"/>
                <a:pathLst>
                  <a:path extrusionOk="0" h="142" w="99">
                    <a:moveTo>
                      <a:pt x="75" y="1"/>
                    </a:moveTo>
                    <a:cubicBezTo>
                      <a:pt x="61" y="1"/>
                      <a:pt x="46" y="6"/>
                      <a:pt x="30" y="6"/>
                    </a:cubicBezTo>
                    <a:cubicBezTo>
                      <a:pt x="23" y="6"/>
                      <a:pt x="15" y="5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0" y="1"/>
                      <a:pt x="0" y="24"/>
                      <a:pt x="0" y="92"/>
                    </a:cubicBezTo>
                    <a:cubicBezTo>
                      <a:pt x="7" y="120"/>
                      <a:pt x="16" y="136"/>
                      <a:pt x="24" y="136"/>
                    </a:cubicBezTo>
                    <a:cubicBezTo>
                      <a:pt x="30" y="136"/>
                      <a:pt x="36" y="127"/>
                      <a:pt x="41" y="108"/>
                    </a:cubicBezTo>
                    <a:cubicBezTo>
                      <a:pt x="42" y="107"/>
                      <a:pt x="43" y="106"/>
                      <a:pt x="44" y="106"/>
                    </a:cubicBezTo>
                    <a:cubicBezTo>
                      <a:pt x="47" y="106"/>
                      <a:pt x="50" y="117"/>
                      <a:pt x="53" y="121"/>
                    </a:cubicBezTo>
                    <a:cubicBezTo>
                      <a:pt x="60" y="134"/>
                      <a:pt x="66" y="141"/>
                      <a:pt x="71" y="141"/>
                    </a:cubicBezTo>
                    <a:cubicBezTo>
                      <a:pt x="82" y="141"/>
                      <a:pt x="90" y="111"/>
                      <a:pt x="99" y="43"/>
                    </a:cubicBezTo>
                    <a:cubicBezTo>
                      <a:pt x="90" y="30"/>
                      <a:pt x="86" y="6"/>
                      <a:pt x="82" y="2"/>
                    </a:cubicBezTo>
                    <a:cubicBezTo>
                      <a:pt x="80" y="1"/>
                      <a:pt x="77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39"/>
              <p:cNvSpPr/>
              <p:nvPr/>
            </p:nvSpPr>
            <p:spPr>
              <a:xfrm>
                <a:off x="-1280377" y="1198269"/>
                <a:ext cx="5449" cy="7304"/>
              </a:xfrm>
              <a:custGeom>
                <a:rect b="b" l="l" r="r" t="t"/>
                <a:pathLst>
                  <a:path extrusionOk="0" h="143" w="67">
                    <a:moveTo>
                      <a:pt x="14" y="4"/>
                    </a:moveTo>
                    <a:cubicBezTo>
                      <a:pt x="8" y="4"/>
                      <a:pt x="4" y="17"/>
                      <a:pt x="1" y="53"/>
                    </a:cubicBezTo>
                    <a:cubicBezTo>
                      <a:pt x="5" y="111"/>
                      <a:pt x="5" y="136"/>
                      <a:pt x="21" y="140"/>
                    </a:cubicBezTo>
                    <a:cubicBezTo>
                      <a:pt x="27" y="140"/>
                      <a:pt x="33" y="143"/>
                      <a:pt x="39" y="143"/>
                    </a:cubicBezTo>
                    <a:cubicBezTo>
                      <a:pt x="49" y="143"/>
                      <a:pt x="59" y="133"/>
                      <a:pt x="66" y="78"/>
                    </a:cubicBezTo>
                    <a:cubicBezTo>
                      <a:pt x="50" y="0"/>
                      <a:pt x="30" y="21"/>
                      <a:pt x="17" y="4"/>
                    </a:cubicBezTo>
                    <a:cubicBezTo>
                      <a:pt x="16" y="4"/>
                      <a:pt x="15" y="4"/>
                      <a:pt x="14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39"/>
              <p:cNvSpPr/>
              <p:nvPr/>
            </p:nvSpPr>
            <p:spPr>
              <a:xfrm>
                <a:off x="-1272976" y="1198984"/>
                <a:ext cx="4717" cy="6282"/>
              </a:xfrm>
              <a:custGeom>
                <a:rect b="b" l="l" r="r" t="t"/>
                <a:pathLst>
                  <a:path extrusionOk="0" h="123" w="58">
                    <a:moveTo>
                      <a:pt x="22" y="1"/>
                    </a:moveTo>
                    <a:cubicBezTo>
                      <a:pt x="18" y="1"/>
                      <a:pt x="13" y="2"/>
                      <a:pt x="8" y="3"/>
                    </a:cubicBezTo>
                    <a:cubicBezTo>
                      <a:pt x="4" y="15"/>
                      <a:pt x="4" y="27"/>
                      <a:pt x="4" y="39"/>
                    </a:cubicBezTo>
                    <a:cubicBezTo>
                      <a:pt x="0" y="60"/>
                      <a:pt x="4" y="76"/>
                      <a:pt x="8" y="93"/>
                    </a:cubicBezTo>
                    <a:cubicBezTo>
                      <a:pt x="13" y="113"/>
                      <a:pt x="20" y="123"/>
                      <a:pt x="26" y="123"/>
                    </a:cubicBezTo>
                    <a:cubicBezTo>
                      <a:pt x="37" y="123"/>
                      <a:pt x="48" y="101"/>
                      <a:pt x="57" y="60"/>
                    </a:cubicBezTo>
                    <a:cubicBezTo>
                      <a:pt x="45" y="10"/>
                      <a:pt x="35" y="1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39"/>
              <p:cNvSpPr/>
              <p:nvPr/>
            </p:nvSpPr>
            <p:spPr>
              <a:xfrm>
                <a:off x="-1265981" y="1199291"/>
                <a:ext cx="4067" cy="6742"/>
              </a:xfrm>
              <a:custGeom>
                <a:rect b="b" l="l" r="r" t="t"/>
                <a:pathLst>
                  <a:path extrusionOk="0" h="132" w="50">
                    <a:moveTo>
                      <a:pt x="29" y="1"/>
                    </a:moveTo>
                    <a:cubicBezTo>
                      <a:pt x="21" y="1"/>
                      <a:pt x="8" y="9"/>
                      <a:pt x="4" y="21"/>
                    </a:cubicBezTo>
                    <a:cubicBezTo>
                      <a:pt x="0" y="38"/>
                      <a:pt x="0" y="58"/>
                      <a:pt x="4" y="79"/>
                    </a:cubicBezTo>
                    <a:cubicBezTo>
                      <a:pt x="10" y="112"/>
                      <a:pt x="16" y="132"/>
                      <a:pt x="22" y="132"/>
                    </a:cubicBezTo>
                    <a:cubicBezTo>
                      <a:pt x="25" y="132"/>
                      <a:pt x="27" y="129"/>
                      <a:pt x="29" y="124"/>
                    </a:cubicBezTo>
                    <a:lnTo>
                      <a:pt x="49" y="79"/>
                    </a:lnTo>
                    <a:cubicBezTo>
                      <a:pt x="45" y="17"/>
                      <a:pt x="41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39"/>
              <p:cNvSpPr/>
              <p:nvPr/>
            </p:nvSpPr>
            <p:spPr>
              <a:xfrm>
                <a:off x="-1286396" y="1198933"/>
                <a:ext cx="3823" cy="6691"/>
              </a:xfrm>
              <a:custGeom>
                <a:rect b="b" l="l" r="r" t="t"/>
                <a:pathLst>
                  <a:path extrusionOk="0" h="131" w="47">
                    <a:moveTo>
                      <a:pt x="22" y="1"/>
                    </a:moveTo>
                    <a:cubicBezTo>
                      <a:pt x="18" y="1"/>
                      <a:pt x="16" y="2"/>
                      <a:pt x="13" y="4"/>
                    </a:cubicBezTo>
                    <a:cubicBezTo>
                      <a:pt x="9" y="4"/>
                      <a:pt x="5" y="12"/>
                      <a:pt x="5" y="49"/>
                    </a:cubicBezTo>
                    <a:cubicBezTo>
                      <a:pt x="1" y="73"/>
                      <a:pt x="5" y="98"/>
                      <a:pt x="13" y="123"/>
                    </a:cubicBezTo>
                    <a:cubicBezTo>
                      <a:pt x="17" y="128"/>
                      <a:pt x="20" y="131"/>
                      <a:pt x="23" y="131"/>
                    </a:cubicBezTo>
                    <a:cubicBezTo>
                      <a:pt x="32" y="131"/>
                      <a:pt x="40" y="109"/>
                      <a:pt x="46" y="61"/>
                    </a:cubicBezTo>
                    <a:cubicBezTo>
                      <a:pt x="40" y="11"/>
                      <a:pt x="30" y="1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39"/>
              <p:cNvSpPr/>
              <p:nvPr/>
            </p:nvSpPr>
            <p:spPr>
              <a:xfrm>
                <a:off x="-1305754" y="1198882"/>
                <a:ext cx="2765" cy="6231"/>
              </a:xfrm>
              <a:custGeom>
                <a:rect b="b" l="l" r="r" t="t"/>
                <a:pathLst>
                  <a:path extrusionOk="0" h="122" w="34">
                    <a:moveTo>
                      <a:pt x="17" y="0"/>
                    </a:moveTo>
                    <a:cubicBezTo>
                      <a:pt x="12" y="0"/>
                      <a:pt x="6" y="13"/>
                      <a:pt x="1" y="46"/>
                    </a:cubicBezTo>
                    <a:cubicBezTo>
                      <a:pt x="7" y="97"/>
                      <a:pt x="13" y="121"/>
                      <a:pt x="19" y="121"/>
                    </a:cubicBezTo>
                    <a:cubicBezTo>
                      <a:pt x="21" y="121"/>
                      <a:pt x="23" y="118"/>
                      <a:pt x="26" y="111"/>
                    </a:cubicBezTo>
                    <a:cubicBezTo>
                      <a:pt x="30" y="95"/>
                      <a:pt x="34" y="78"/>
                      <a:pt x="34" y="58"/>
                    </a:cubicBezTo>
                    <a:cubicBezTo>
                      <a:pt x="34" y="41"/>
                      <a:pt x="30" y="25"/>
                      <a:pt x="26" y="9"/>
                    </a:cubicBezTo>
                    <a:cubicBezTo>
                      <a:pt x="23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39"/>
              <p:cNvSpPr/>
              <p:nvPr/>
            </p:nvSpPr>
            <p:spPr>
              <a:xfrm>
                <a:off x="-1308682" y="1199086"/>
                <a:ext cx="2033" cy="5720"/>
              </a:xfrm>
              <a:custGeom>
                <a:rect b="b" l="l" r="r" t="t"/>
                <a:pathLst>
                  <a:path extrusionOk="0" h="112" w="25">
                    <a:moveTo>
                      <a:pt x="16" y="1"/>
                    </a:moveTo>
                    <a:cubicBezTo>
                      <a:pt x="4" y="1"/>
                      <a:pt x="0" y="21"/>
                      <a:pt x="0" y="50"/>
                    </a:cubicBezTo>
                    <a:cubicBezTo>
                      <a:pt x="0" y="79"/>
                      <a:pt x="4" y="111"/>
                      <a:pt x="8" y="111"/>
                    </a:cubicBezTo>
                    <a:cubicBezTo>
                      <a:pt x="21" y="91"/>
                      <a:pt x="25" y="66"/>
                      <a:pt x="25" y="42"/>
                    </a:cubicBezTo>
                    <a:cubicBezTo>
                      <a:pt x="21" y="25"/>
                      <a:pt x="16" y="13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39"/>
              <p:cNvSpPr/>
              <p:nvPr/>
            </p:nvSpPr>
            <p:spPr>
              <a:xfrm>
                <a:off x="-1300711" y="1199648"/>
                <a:ext cx="2115" cy="3984"/>
              </a:xfrm>
              <a:custGeom>
                <a:rect b="b" l="l" r="r" t="t"/>
                <a:pathLst>
                  <a:path extrusionOk="0" h="78" w="26">
                    <a:moveTo>
                      <a:pt x="13" y="1"/>
                    </a:moveTo>
                    <a:cubicBezTo>
                      <a:pt x="10" y="1"/>
                      <a:pt x="7" y="12"/>
                      <a:pt x="0" y="35"/>
                    </a:cubicBezTo>
                    <a:cubicBezTo>
                      <a:pt x="9" y="63"/>
                      <a:pt x="13" y="78"/>
                      <a:pt x="16" y="78"/>
                    </a:cubicBezTo>
                    <a:cubicBezTo>
                      <a:pt x="19" y="78"/>
                      <a:pt x="21" y="63"/>
                      <a:pt x="25" y="35"/>
                    </a:cubicBezTo>
                    <a:cubicBezTo>
                      <a:pt x="19" y="12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39"/>
              <p:cNvSpPr/>
              <p:nvPr/>
            </p:nvSpPr>
            <p:spPr>
              <a:xfrm>
                <a:off x="-1346747" y="1037485"/>
                <a:ext cx="61815" cy="9704"/>
              </a:xfrm>
              <a:custGeom>
                <a:rect b="b" l="l" r="r" t="t"/>
                <a:pathLst>
                  <a:path extrusionOk="0" h="190" w="760">
                    <a:moveTo>
                      <a:pt x="554" y="1"/>
                    </a:moveTo>
                    <a:cubicBezTo>
                      <a:pt x="517" y="5"/>
                      <a:pt x="480" y="17"/>
                      <a:pt x="443" y="21"/>
                    </a:cubicBezTo>
                    <a:cubicBezTo>
                      <a:pt x="390" y="30"/>
                      <a:pt x="333" y="42"/>
                      <a:pt x="283" y="46"/>
                    </a:cubicBezTo>
                    <a:cubicBezTo>
                      <a:pt x="271" y="48"/>
                      <a:pt x="259" y="49"/>
                      <a:pt x="246" y="49"/>
                    </a:cubicBezTo>
                    <a:cubicBezTo>
                      <a:pt x="234" y="49"/>
                      <a:pt x="222" y="48"/>
                      <a:pt x="209" y="46"/>
                    </a:cubicBezTo>
                    <a:cubicBezTo>
                      <a:pt x="201" y="46"/>
                      <a:pt x="189" y="34"/>
                      <a:pt x="181" y="34"/>
                    </a:cubicBezTo>
                    <a:cubicBezTo>
                      <a:pt x="156" y="30"/>
                      <a:pt x="132" y="26"/>
                      <a:pt x="111" y="13"/>
                    </a:cubicBezTo>
                    <a:cubicBezTo>
                      <a:pt x="103" y="7"/>
                      <a:pt x="95" y="5"/>
                      <a:pt x="87" y="5"/>
                    </a:cubicBezTo>
                    <a:cubicBezTo>
                      <a:pt x="73" y="5"/>
                      <a:pt x="58" y="13"/>
                      <a:pt x="45" y="26"/>
                    </a:cubicBezTo>
                    <a:cubicBezTo>
                      <a:pt x="40" y="31"/>
                      <a:pt x="34" y="37"/>
                      <a:pt x="28" y="37"/>
                    </a:cubicBezTo>
                    <a:cubicBezTo>
                      <a:pt x="26" y="37"/>
                      <a:pt x="23" y="36"/>
                      <a:pt x="21" y="34"/>
                    </a:cubicBezTo>
                    <a:cubicBezTo>
                      <a:pt x="19" y="32"/>
                      <a:pt x="18" y="31"/>
                      <a:pt x="16" y="31"/>
                    </a:cubicBezTo>
                    <a:cubicBezTo>
                      <a:pt x="9" y="31"/>
                      <a:pt x="1" y="53"/>
                      <a:pt x="4" y="87"/>
                    </a:cubicBezTo>
                    <a:cubicBezTo>
                      <a:pt x="8" y="124"/>
                      <a:pt x="17" y="136"/>
                      <a:pt x="21" y="136"/>
                    </a:cubicBezTo>
                    <a:cubicBezTo>
                      <a:pt x="23" y="136"/>
                      <a:pt x="26" y="133"/>
                      <a:pt x="28" y="133"/>
                    </a:cubicBezTo>
                    <a:cubicBezTo>
                      <a:pt x="28" y="133"/>
                      <a:pt x="29" y="134"/>
                      <a:pt x="29" y="136"/>
                    </a:cubicBezTo>
                    <a:cubicBezTo>
                      <a:pt x="35" y="161"/>
                      <a:pt x="41" y="167"/>
                      <a:pt x="47" y="167"/>
                    </a:cubicBezTo>
                    <a:cubicBezTo>
                      <a:pt x="53" y="167"/>
                      <a:pt x="58" y="160"/>
                      <a:pt x="63" y="160"/>
                    </a:cubicBezTo>
                    <a:cubicBezTo>
                      <a:pt x="66" y="160"/>
                      <a:pt x="68" y="161"/>
                      <a:pt x="70" y="165"/>
                    </a:cubicBezTo>
                    <a:cubicBezTo>
                      <a:pt x="80" y="148"/>
                      <a:pt x="90" y="142"/>
                      <a:pt x="99" y="142"/>
                    </a:cubicBezTo>
                    <a:cubicBezTo>
                      <a:pt x="112" y="142"/>
                      <a:pt x="125" y="154"/>
                      <a:pt x="140" y="161"/>
                    </a:cubicBezTo>
                    <a:cubicBezTo>
                      <a:pt x="160" y="173"/>
                      <a:pt x="181" y="186"/>
                      <a:pt x="205" y="190"/>
                    </a:cubicBezTo>
                    <a:cubicBezTo>
                      <a:pt x="246" y="190"/>
                      <a:pt x="283" y="186"/>
                      <a:pt x="320" y="173"/>
                    </a:cubicBezTo>
                    <a:cubicBezTo>
                      <a:pt x="361" y="169"/>
                      <a:pt x="402" y="161"/>
                      <a:pt x="443" y="153"/>
                    </a:cubicBezTo>
                    <a:cubicBezTo>
                      <a:pt x="455" y="152"/>
                      <a:pt x="468" y="151"/>
                      <a:pt x="480" y="151"/>
                    </a:cubicBezTo>
                    <a:cubicBezTo>
                      <a:pt x="513" y="151"/>
                      <a:pt x="546" y="155"/>
                      <a:pt x="579" y="161"/>
                    </a:cubicBezTo>
                    <a:cubicBezTo>
                      <a:pt x="583" y="161"/>
                      <a:pt x="591" y="149"/>
                      <a:pt x="595" y="149"/>
                    </a:cubicBezTo>
                    <a:cubicBezTo>
                      <a:pt x="624" y="157"/>
                      <a:pt x="649" y="165"/>
                      <a:pt x="677" y="169"/>
                    </a:cubicBezTo>
                    <a:cubicBezTo>
                      <a:pt x="698" y="165"/>
                      <a:pt x="722" y="157"/>
                      <a:pt x="743" y="145"/>
                    </a:cubicBezTo>
                    <a:cubicBezTo>
                      <a:pt x="751" y="140"/>
                      <a:pt x="759" y="108"/>
                      <a:pt x="759" y="46"/>
                    </a:cubicBezTo>
                    <a:cubicBezTo>
                      <a:pt x="751" y="42"/>
                      <a:pt x="747" y="26"/>
                      <a:pt x="743" y="21"/>
                    </a:cubicBezTo>
                    <a:cubicBezTo>
                      <a:pt x="735" y="21"/>
                      <a:pt x="722" y="26"/>
                      <a:pt x="718" y="30"/>
                    </a:cubicBezTo>
                    <a:cubicBezTo>
                      <a:pt x="704" y="41"/>
                      <a:pt x="690" y="45"/>
                      <a:pt x="676" y="45"/>
                    </a:cubicBezTo>
                    <a:cubicBezTo>
                      <a:pt x="649" y="45"/>
                      <a:pt x="622" y="30"/>
                      <a:pt x="595" y="21"/>
                    </a:cubicBezTo>
                    <a:cubicBezTo>
                      <a:pt x="583" y="17"/>
                      <a:pt x="571" y="1"/>
                      <a:pt x="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39"/>
              <p:cNvSpPr/>
              <p:nvPr/>
            </p:nvSpPr>
            <p:spPr>
              <a:xfrm>
                <a:off x="-1284037" y="1037638"/>
                <a:ext cx="33429" cy="8172"/>
              </a:xfrm>
              <a:custGeom>
                <a:rect b="b" l="l" r="r" t="t"/>
                <a:pathLst>
                  <a:path extrusionOk="0" h="160" w="411">
                    <a:moveTo>
                      <a:pt x="181" y="0"/>
                    </a:moveTo>
                    <a:cubicBezTo>
                      <a:pt x="157" y="0"/>
                      <a:pt x="132" y="18"/>
                      <a:pt x="107" y="18"/>
                    </a:cubicBezTo>
                    <a:cubicBezTo>
                      <a:pt x="92" y="18"/>
                      <a:pt x="75" y="28"/>
                      <a:pt x="57" y="28"/>
                    </a:cubicBezTo>
                    <a:cubicBezTo>
                      <a:pt x="46" y="28"/>
                      <a:pt x="36" y="25"/>
                      <a:pt x="25" y="14"/>
                    </a:cubicBezTo>
                    <a:cubicBezTo>
                      <a:pt x="24" y="13"/>
                      <a:pt x="23" y="13"/>
                      <a:pt x="21" y="13"/>
                    </a:cubicBezTo>
                    <a:cubicBezTo>
                      <a:pt x="18" y="13"/>
                      <a:pt x="16" y="14"/>
                      <a:pt x="13" y="14"/>
                    </a:cubicBezTo>
                    <a:cubicBezTo>
                      <a:pt x="5" y="14"/>
                      <a:pt x="1" y="31"/>
                      <a:pt x="1" y="68"/>
                    </a:cubicBezTo>
                    <a:cubicBezTo>
                      <a:pt x="10" y="121"/>
                      <a:pt x="14" y="146"/>
                      <a:pt x="21" y="146"/>
                    </a:cubicBezTo>
                    <a:cubicBezTo>
                      <a:pt x="28" y="146"/>
                      <a:pt x="37" y="128"/>
                      <a:pt x="54" y="96"/>
                    </a:cubicBezTo>
                    <a:cubicBezTo>
                      <a:pt x="58" y="113"/>
                      <a:pt x="62" y="129"/>
                      <a:pt x="66" y="150"/>
                    </a:cubicBezTo>
                    <a:cubicBezTo>
                      <a:pt x="69" y="156"/>
                      <a:pt x="75" y="160"/>
                      <a:pt x="79" y="160"/>
                    </a:cubicBezTo>
                    <a:cubicBezTo>
                      <a:pt x="80" y="160"/>
                      <a:pt x="82" y="159"/>
                      <a:pt x="83" y="158"/>
                    </a:cubicBezTo>
                    <a:cubicBezTo>
                      <a:pt x="93" y="138"/>
                      <a:pt x="103" y="132"/>
                      <a:pt x="113" y="132"/>
                    </a:cubicBezTo>
                    <a:cubicBezTo>
                      <a:pt x="119" y="132"/>
                      <a:pt x="126" y="134"/>
                      <a:pt x="132" y="137"/>
                    </a:cubicBezTo>
                    <a:cubicBezTo>
                      <a:pt x="134" y="139"/>
                      <a:pt x="137" y="139"/>
                      <a:pt x="139" y="139"/>
                    </a:cubicBezTo>
                    <a:cubicBezTo>
                      <a:pt x="144" y="139"/>
                      <a:pt x="148" y="136"/>
                      <a:pt x="148" y="133"/>
                    </a:cubicBezTo>
                    <a:cubicBezTo>
                      <a:pt x="157" y="121"/>
                      <a:pt x="165" y="116"/>
                      <a:pt x="173" y="116"/>
                    </a:cubicBezTo>
                    <a:cubicBezTo>
                      <a:pt x="181" y="116"/>
                      <a:pt x="189" y="121"/>
                      <a:pt x="198" y="129"/>
                    </a:cubicBezTo>
                    <a:cubicBezTo>
                      <a:pt x="202" y="133"/>
                      <a:pt x="206" y="142"/>
                      <a:pt x="210" y="142"/>
                    </a:cubicBezTo>
                    <a:cubicBezTo>
                      <a:pt x="224" y="139"/>
                      <a:pt x="240" y="132"/>
                      <a:pt x="256" y="132"/>
                    </a:cubicBezTo>
                    <a:cubicBezTo>
                      <a:pt x="267" y="132"/>
                      <a:pt x="278" y="136"/>
                      <a:pt x="288" y="146"/>
                    </a:cubicBezTo>
                    <a:cubicBezTo>
                      <a:pt x="289" y="148"/>
                      <a:pt x="291" y="149"/>
                      <a:pt x="292" y="149"/>
                    </a:cubicBezTo>
                    <a:cubicBezTo>
                      <a:pt x="295" y="149"/>
                      <a:pt x="297" y="146"/>
                      <a:pt x="300" y="146"/>
                    </a:cubicBezTo>
                    <a:lnTo>
                      <a:pt x="329" y="142"/>
                    </a:lnTo>
                    <a:lnTo>
                      <a:pt x="354" y="137"/>
                    </a:lnTo>
                    <a:cubicBezTo>
                      <a:pt x="359" y="137"/>
                      <a:pt x="363" y="132"/>
                      <a:pt x="368" y="132"/>
                    </a:cubicBezTo>
                    <a:cubicBezTo>
                      <a:pt x="371" y="132"/>
                      <a:pt x="374" y="133"/>
                      <a:pt x="378" y="137"/>
                    </a:cubicBezTo>
                    <a:cubicBezTo>
                      <a:pt x="380" y="139"/>
                      <a:pt x="383" y="140"/>
                      <a:pt x="385" y="140"/>
                    </a:cubicBezTo>
                    <a:cubicBezTo>
                      <a:pt x="394" y="140"/>
                      <a:pt x="401" y="124"/>
                      <a:pt x="411" y="80"/>
                    </a:cubicBezTo>
                    <a:cubicBezTo>
                      <a:pt x="399" y="47"/>
                      <a:pt x="399" y="31"/>
                      <a:pt x="382" y="31"/>
                    </a:cubicBezTo>
                    <a:cubicBezTo>
                      <a:pt x="374" y="31"/>
                      <a:pt x="364" y="25"/>
                      <a:pt x="355" y="25"/>
                    </a:cubicBezTo>
                    <a:cubicBezTo>
                      <a:pt x="350" y="25"/>
                      <a:pt x="345" y="27"/>
                      <a:pt x="341" y="31"/>
                    </a:cubicBezTo>
                    <a:cubicBezTo>
                      <a:pt x="334" y="36"/>
                      <a:pt x="327" y="38"/>
                      <a:pt x="320" y="38"/>
                    </a:cubicBezTo>
                    <a:cubicBezTo>
                      <a:pt x="294" y="38"/>
                      <a:pt x="268" y="10"/>
                      <a:pt x="241" y="10"/>
                    </a:cubicBezTo>
                    <a:cubicBezTo>
                      <a:pt x="234" y="10"/>
                      <a:pt x="226" y="12"/>
                      <a:pt x="218" y="18"/>
                    </a:cubicBezTo>
                    <a:cubicBezTo>
                      <a:pt x="206" y="5"/>
                      <a:pt x="193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39"/>
              <p:cNvSpPr/>
              <p:nvPr/>
            </p:nvSpPr>
            <p:spPr>
              <a:xfrm>
                <a:off x="-1244346" y="1038762"/>
                <a:ext cx="25458" cy="6589"/>
              </a:xfrm>
              <a:custGeom>
                <a:rect b="b" l="l" r="r" t="t"/>
                <a:pathLst>
                  <a:path extrusionOk="0" h="129" w="313">
                    <a:moveTo>
                      <a:pt x="26" y="1"/>
                    </a:moveTo>
                    <a:cubicBezTo>
                      <a:pt x="5" y="1"/>
                      <a:pt x="1" y="13"/>
                      <a:pt x="1" y="50"/>
                    </a:cubicBezTo>
                    <a:cubicBezTo>
                      <a:pt x="3" y="88"/>
                      <a:pt x="8" y="97"/>
                      <a:pt x="13" y="97"/>
                    </a:cubicBezTo>
                    <a:cubicBezTo>
                      <a:pt x="17" y="97"/>
                      <a:pt x="22" y="91"/>
                      <a:pt x="26" y="91"/>
                    </a:cubicBezTo>
                    <a:lnTo>
                      <a:pt x="62" y="107"/>
                    </a:lnTo>
                    <a:cubicBezTo>
                      <a:pt x="71" y="107"/>
                      <a:pt x="75" y="115"/>
                      <a:pt x="83" y="115"/>
                    </a:cubicBezTo>
                    <a:cubicBezTo>
                      <a:pt x="97" y="115"/>
                      <a:pt x="112" y="110"/>
                      <a:pt x="127" y="110"/>
                    </a:cubicBezTo>
                    <a:cubicBezTo>
                      <a:pt x="135" y="110"/>
                      <a:pt x="142" y="111"/>
                      <a:pt x="149" y="115"/>
                    </a:cubicBezTo>
                    <a:cubicBezTo>
                      <a:pt x="151" y="116"/>
                      <a:pt x="154" y="117"/>
                      <a:pt x="156" y="117"/>
                    </a:cubicBezTo>
                    <a:cubicBezTo>
                      <a:pt x="169" y="117"/>
                      <a:pt x="181" y="107"/>
                      <a:pt x="194" y="107"/>
                    </a:cubicBezTo>
                    <a:cubicBezTo>
                      <a:pt x="202" y="107"/>
                      <a:pt x="210" y="111"/>
                      <a:pt x="218" y="124"/>
                    </a:cubicBezTo>
                    <a:cubicBezTo>
                      <a:pt x="220" y="127"/>
                      <a:pt x="221" y="129"/>
                      <a:pt x="222" y="129"/>
                    </a:cubicBezTo>
                    <a:cubicBezTo>
                      <a:pt x="225" y="129"/>
                      <a:pt x="229" y="121"/>
                      <a:pt x="235" y="115"/>
                    </a:cubicBezTo>
                    <a:cubicBezTo>
                      <a:pt x="237" y="106"/>
                      <a:pt x="240" y="103"/>
                      <a:pt x="243" y="103"/>
                    </a:cubicBezTo>
                    <a:cubicBezTo>
                      <a:pt x="247" y="103"/>
                      <a:pt x="251" y="107"/>
                      <a:pt x="255" y="111"/>
                    </a:cubicBezTo>
                    <a:cubicBezTo>
                      <a:pt x="263" y="119"/>
                      <a:pt x="271" y="126"/>
                      <a:pt x="279" y="126"/>
                    </a:cubicBezTo>
                    <a:cubicBezTo>
                      <a:pt x="291" y="126"/>
                      <a:pt x="303" y="109"/>
                      <a:pt x="313" y="54"/>
                    </a:cubicBezTo>
                    <a:cubicBezTo>
                      <a:pt x="305" y="25"/>
                      <a:pt x="296" y="25"/>
                      <a:pt x="288" y="21"/>
                    </a:cubicBezTo>
                    <a:cubicBezTo>
                      <a:pt x="272" y="21"/>
                      <a:pt x="255" y="23"/>
                      <a:pt x="239" y="23"/>
                    </a:cubicBezTo>
                    <a:cubicBezTo>
                      <a:pt x="231" y="23"/>
                      <a:pt x="223" y="22"/>
                      <a:pt x="214" y="21"/>
                    </a:cubicBezTo>
                    <a:cubicBezTo>
                      <a:pt x="198" y="21"/>
                      <a:pt x="181" y="5"/>
                      <a:pt x="169" y="5"/>
                    </a:cubicBezTo>
                    <a:cubicBezTo>
                      <a:pt x="140" y="1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39"/>
              <p:cNvSpPr/>
              <p:nvPr/>
            </p:nvSpPr>
            <p:spPr>
              <a:xfrm>
                <a:off x="-1213927" y="1039885"/>
                <a:ext cx="10086" cy="5159"/>
              </a:xfrm>
              <a:custGeom>
                <a:rect b="b" l="l" r="r" t="t"/>
                <a:pathLst>
                  <a:path extrusionOk="0" h="101" w="124">
                    <a:moveTo>
                      <a:pt x="54" y="0"/>
                    </a:moveTo>
                    <a:cubicBezTo>
                      <a:pt x="36" y="0"/>
                      <a:pt x="19" y="1"/>
                      <a:pt x="0" y="3"/>
                    </a:cubicBezTo>
                    <a:cubicBezTo>
                      <a:pt x="4" y="61"/>
                      <a:pt x="4" y="94"/>
                      <a:pt x="14" y="94"/>
                    </a:cubicBezTo>
                    <a:cubicBezTo>
                      <a:pt x="16" y="94"/>
                      <a:pt x="18" y="92"/>
                      <a:pt x="21" y="89"/>
                    </a:cubicBezTo>
                    <a:cubicBezTo>
                      <a:pt x="24" y="85"/>
                      <a:pt x="28" y="83"/>
                      <a:pt x="32" y="83"/>
                    </a:cubicBezTo>
                    <a:cubicBezTo>
                      <a:pt x="42" y="83"/>
                      <a:pt x="53" y="95"/>
                      <a:pt x="62" y="98"/>
                    </a:cubicBezTo>
                    <a:cubicBezTo>
                      <a:pt x="68" y="100"/>
                      <a:pt x="75" y="101"/>
                      <a:pt x="82" y="101"/>
                    </a:cubicBezTo>
                    <a:cubicBezTo>
                      <a:pt x="90" y="101"/>
                      <a:pt x="97" y="100"/>
                      <a:pt x="103" y="98"/>
                    </a:cubicBezTo>
                    <a:cubicBezTo>
                      <a:pt x="111" y="93"/>
                      <a:pt x="119" y="81"/>
                      <a:pt x="123" y="28"/>
                    </a:cubicBezTo>
                    <a:cubicBezTo>
                      <a:pt x="115" y="20"/>
                      <a:pt x="111" y="3"/>
                      <a:pt x="107" y="3"/>
                    </a:cubicBezTo>
                    <a:cubicBezTo>
                      <a:pt x="89" y="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39"/>
              <p:cNvSpPr/>
              <p:nvPr/>
            </p:nvSpPr>
            <p:spPr>
              <a:xfrm>
                <a:off x="-1216936" y="1039988"/>
                <a:ext cx="1708" cy="4495"/>
              </a:xfrm>
              <a:custGeom>
                <a:rect b="b" l="l" r="r" t="t"/>
                <a:pathLst>
                  <a:path extrusionOk="0" h="88" w="21">
                    <a:moveTo>
                      <a:pt x="7" y="0"/>
                    </a:moveTo>
                    <a:cubicBezTo>
                      <a:pt x="3" y="0"/>
                      <a:pt x="0" y="11"/>
                      <a:pt x="0" y="46"/>
                    </a:cubicBezTo>
                    <a:cubicBezTo>
                      <a:pt x="0" y="59"/>
                      <a:pt x="0" y="75"/>
                      <a:pt x="5" y="87"/>
                    </a:cubicBezTo>
                    <a:cubicBezTo>
                      <a:pt x="5" y="88"/>
                      <a:pt x="5" y="88"/>
                      <a:pt x="6" y="88"/>
                    </a:cubicBezTo>
                    <a:cubicBezTo>
                      <a:pt x="14" y="88"/>
                      <a:pt x="21" y="57"/>
                      <a:pt x="17" y="34"/>
                    </a:cubicBezTo>
                    <a:cubicBezTo>
                      <a:pt x="17" y="22"/>
                      <a:pt x="13" y="9"/>
                      <a:pt x="9" y="1"/>
                    </a:cubicBezTo>
                    <a:cubicBezTo>
                      <a:pt x="8" y="1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39"/>
              <p:cNvSpPr/>
              <p:nvPr/>
            </p:nvSpPr>
            <p:spPr>
              <a:xfrm>
                <a:off x="-1248982" y="1039375"/>
                <a:ext cx="2115" cy="3831"/>
              </a:xfrm>
              <a:custGeom>
                <a:rect b="b" l="l" r="r" t="t"/>
                <a:pathLst>
                  <a:path extrusionOk="0" h="75" w="26">
                    <a:moveTo>
                      <a:pt x="5" y="1"/>
                    </a:moveTo>
                    <a:cubicBezTo>
                      <a:pt x="0" y="1"/>
                      <a:pt x="0" y="9"/>
                      <a:pt x="0" y="13"/>
                    </a:cubicBezTo>
                    <a:cubicBezTo>
                      <a:pt x="0" y="30"/>
                      <a:pt x="0" y="46"/>
                      <a:pt x="0" y="67"/>
                    </a:cubicBezTo>
                    <a:cubicBezTo>
                      <a:pt x="4" y="71"/>
                      <a:pt x="7" y="74"/>
                      <a:pt x="10" y="74"/>
                    </a:cubicBezTo>
                    <a:cubicBezTo>
                      <a:pt x="15" y="74"/>
                      <a:pt x="20" y="66"/>
                      <a:pt x="25" y="46"/>
                    </a:cubicBezTo>
                    <a:cubicBezTo>
                      <a:pt x="25" y="34"/>
                      <a:pt x="21" y="21"/>
                      <a:pt x="21" y="13"/>
                    </a:cubicBezTo>
                    <a:cubicBezTo>
                      <a:pt x="17" y="5"/>
                      <a:pt x="13" y="5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39"/>
              <p:cNvSpPr/>
              <p:nvPr/>
            </p:nvSpPr>
            <p:spPr>
              <a:xfrm>
                <a:off x="-1361794" y="1248527"/>
                <a:ext cx="52136" cy="14556"/>
              </a:xfrm>
              <a:custGeom>
                <a:rect b="b" l="l" r="r" t="t"/>
                <a:pathLst>
                  <a:path extrusionOk="0" h="285" w="641">
                    <a:moveTo>
                      <a:pt x="9" y="1"/>
                    </a:moveTo>
                    <a:cubicBezTo>
                      <a:pt x="9" y="1"/>
                      <a:pt x="5" y="1"/>
                      <a:pt x="1" y="5"/>
                    </a:cubicBezTo>
                    <a:lnTo>
                      <a:pt x="1" y="284"/>
                    </a:lnTo>
                    <a:cubicBezTo>
                      <a:pt x="17" y="284"/>
                      <a:pt x="38" y="272"/>
                      <a:pt x="42" y="268"/>
                    </a:cubicBezTo>
                    <a:cubicBezTo>
                      <a:pt x="48" y="267"/>
                      <a:pt x="55" y="266"/>
                      <a:pt x="61" y="266"/>
                    </a:cubicBezTo>
                    <a:cubicBezTo>
                      <a:pt x="78" y="266"/>
                      <a:pt x="93" y="270"/>
                      <a:pt x="111" y="276"/>
                    </a:cubicBezTo>
                    <a:cubicBezTo>
                      <a:pt x="119" y="276"/>
                      <a:pt x="128" y="285"/>
                      <a:pt x="137" y="285"/>
                    </a:cubicBezTo>
                    <a:cubicBezTo>
                      <a:pt x="143" y="285"/>
                      <a:pt x="150" y="281"/>
                      <a:pt x="157" y="268"/>
                    </a:cubicBezTo>
                    <a:cubicBezTo>
                      <a:pt x="161" y="251"/>
                      <a:pt x="173" y="243"/>
                      <a:pt x="189" y="243"/>
                    </a:cubicBezTo>
                    <a:cubicBezTo>
                      <a:pt x="218" y="235"/>
                      <a:pt x="251" y="227"/>
                      <a:pt x="280" y="223"/>
                    </a:cubicBezTo>
                    <a:cubicBezTo>
                      <a:pt x="285" y="223"/>
                      <a:pt x="290" y="223"/>
                      <a:pt x="296" y="223"/>
                    </a:cubicBezTo>
                    <a:cubicBezTo>
                      <a:pt x="304" y="223"/>
                      <a:pt x="313" y="222"/>
                      <a:pt x="321" y="214"/>
                    </a:cubicBezTo>
                    <a:cubicBezTo>
                      <a:pt x="328" y="208"/>
                      <a:pt x="336" y="205"/>
                      <a:pt x="343" y="205"/>
                    </a:cubicBezTo>
                    <a:cubicBezTo>
                      <a:pt x="363" y="205"/>
                      <a:pt x="383" y="222"/>
                      <a:pt x="404" y="222"/>
                    </a:cubicBezTo>
                    <a:cubicBezTo>
                      <a:pt x="414" y="222"/>
                      <a:pt x="425" y="218"/>
                      <a:pt x="436" y="206"/>
                    </a:cubicBezTo>
                    <a:cubicBezTo>
                      <a:pt x="436" y="206"/>
                      <a:pt x="436" y="205"/>
                      <a:pt x="437" y="205"/>
                    </a:cubicBezTo>
                    <a:cubicBezTo>
                      <a:pt x="441" y="205"/>
                      <a:pt x="445" y="218"/>
                      <a:pt x="452" y="218"/>
                    </a:cubicBezTo>
                    <a:cubicBezTo>
                      <a:pt x="454" y="221"/>
                      <a:pt x="458" y="223"/>
                      <a:pt x="462" y="223"/>
                    </a:cubicBezTo>
                    <a:cubicBezTo>
                      <a:pt x="466" y="223"/>
                      <a:pt x="469" y="222"/>
                      <a:pt x="472" y="218"/>
                    </a:cubicBezTo>
                    <a:cubicBezTo>
                      <a:pt x="482" y="209"/>
                      <a:pt x="490" y="204"/>
                      <a:pt x="498" y="204"/>
                    </a:cubicBezTo>
                    <a:cubicBezTo>
                      <a:pt x="504" y="204"/>
                      <a:pt x="510" y="207"/>
                      <a:pt x="518" y="214"/>
                    </a:cubicBezTo>
                    <a:cubicBezTo>
                      <a:pt x="523" y="220"/>
                      <a:pt x="528" y="222"/>
                      <a:pt x="534" y="222"/>
                    </a:cubicBezTo>
                    <a:cubicBezTo>
                      <a:pt x="547" y="222"/>
                      <a:pt x="560" y="210"/>
                      <a:pt x="571" y="181"/>
                    </a:cubicBezTo>
                    <a:cubicBezTo>
                      <a:pt x="571" y="179"/>
                      <a:pt x="573" y="172"/>
                      <a:pt x="575" y="172"/>
                    </a:cubicBezTo>
                    <a:cubicBezTo>
                      <a:pt x="577" y="172"/>
                      <a:pt x="578" y="173"/>
                      <a:pt x="579" y="177"/>
                    </a:cubicBezTo>
                    <a:cubicBezTo>
                      <a:pt x="588" y="205"/>
                      <a:pt x="597" y="209"/>
                      <a:pt x="607" y="209"/>
                    </a:cubicBezTo>
                    <a:cubicBezTo>
                      <a:pt x="612" y="209"/>
                      <a:pt x="617" y="208"/>
                      <a:pt x="622" y="208"/>
                    </a:cubicBezTo>
                    <a:cubicBezTo>
                      <a:pt x="625" y="208"/>
                      <a:pt x="629" y="209"/>
                      <a:pt x="632" y="210"/>
                    </a:cubicBezTo>
                    <a:cubicBezTo>
                      <a:pt x="632" y="210"/>
                      <a:pt x="632" y="206"/>
                      <a:pt x="637" y="206"/>
                    </a:cubicBezTo>
                    <a:cubicBezTo>
                      <a:pt x="637" y="177"/>
                      <a:pt x="641" y="149"/>
                      <a:pt x="641" y="120"/>
                    </a:cubicBezTo>
                    <a:cubicBezTo>
                      <a:pt x="637" y="79"/>
                      <a:pt x="628" y="79"/>
                      <a:pt x="620" y="79"/>
                    </a:cubicBezTo>
                    <a:cubicBezTo>
                      <a:pt x="613" y="77"/>
                      <a:pt x="605" y="76"/>
                      <a:pt x="598" y="76"/>
                    </a:cubicBezTo>
                    <a:cubicBezTo>
                      <a:pt x="585" y="76"/>
                      <a:pt x="571" y="78"/>
                      <a:pt x="558" y="78"/>
                    </a:cubicBezTo>
                    <a:cubicBezTo>
                      <a:pt x="546" y="78"/>
                      <a:pt x="534" y="77"/>
                      <a:pt x="522" y="71"/>
                    </a:cubicBezTo>
                    <a:cubicBezTo>
                      <a:pt x="485" y="58"/>
                      <a:pt x="452" y="50"/>
                      <a:pt x="415" y="50"/>
                    </a:cubicBezTo>
                    <a:cubicBezTo>
                      <a:pt x="411" y="50"/>
                      <a:pt x="407" y="46"/>
                      <a:pt x="407" y="46"/>
                    </a:cubicBezTo>
                    <a:cubicBezTo>
                      <a:pt x="397" y="30"/>
                      <a:pt x="388" y="25"/>
                      <a:pt x="379" y="25"/>
                    </a:cubicBezTo>
                    <a:cubicBezTo>
                      <a:pt x="372" y="25"/>
                      <a:pt x="365" y="28"/>
                      <a:pt x="358" y="30"/>
                    </a:cubicBezTo>
                    <a:cubicBezTo>
                      <a:pt x="351" y="30"/>
                      <a:pt x="347" y="35"/>
                      <a:pt x="342" y="35"/>
                    </a:cubicBezTo>
                    <a:cubicBezTo>
                      <a:pt x="340" y="35"/>
                      <a:pt x="339" y="35"/>
                      <a:pt x="337" y="34"/>
                    </a:cubicBezTo>
                    <a:cubicBezTo>
                      <a:pt x="292" y="26"/>
                      <a:pt x="247" y="17"/>
                      <a:pt x="202" y="9"/>
                    </a:cubicBezTo>
                    <a:cubicBezTo>
                      <a:pt x="193" y="9"/>
                      <a:pt x="181" y="17"/>
                      <a:pt x="169" y="21"/>
                    </a:cubicBezTo>
                    <a:lnTo>
                      <a:pt x="120" y="21"/>
                    </a:lnTo>
                    <a:cubicBezTo>
                      <a:pt x="115" y="21"/>
                      <a:pt x="111" y="17"/>
                      <a:pt x="103" y="17"/>
                    </a:cubicBezTo>
                    <a:cubicBezTo>
                      <a:pt x="99" y="17"/>
                      <a:pt x="87" y="21"/>
                      <a:pt x="74" y="21"/>
                    </a:cubicBezTo>
                    <a:cubicBezTo>
                      <a:pt x="54" y="13"/>
                      <a:pt x="33" y="5"/>
                      <a:pt x="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39"/>
              <p:cNvSpPr/>
              <p:nvPr/>
            </p:nvSpPr>
            <p:spPr>
              <a:xfrm>
                <a:off x="-1362119" y="1221866"/>
                <a:ext cx="52461" cy="14556"/>
              </a:xfrm>
              <a:custGeom>
                <a:rect b="b" l="l" r="r" t="t"/>
                <a:pathLst>
                  <a:path extrusionOk="0" h="285" w="645">
                    <a:moveTo>
                      <a:pt x="59" y="1"/>
                    </a:moveTo>
                    <a:cubicBezTo>
                      <a:pt x="40" y="1"/>
                      <a:pt x="19" y="28"/>
                      <a:pt x="0" y="43"/>
                    </a:cubicBezTo>
                    <a:lnTo>
                      <a:pt x="0" y="285"/>
                    </a:lnTo>
                    <a:lnTo>
                      <a:pt x="13" y="285"/>
                    </a:lnTo>
                    <a:cubicBezTo>
                      <a:pt x="25" y="269"/>
                      <a:pt x="50" y="269"/>
                      <a:pt x="70" y="269"/>
                    </a:cubicBezTo>
                    <a:cubicBezTo>
                      <a:pt x="91" y="269"/>
                      <a:pt x="111" y="264"/>
                      <a:pt x="136" y="260"/>
                    </a:cubicBezTo>
                    <a:cubicBezTo>
                      <a:pt x="151" y="251"/>
                      <a:pt x="169" y="246"/>
                      <a:pt x="187" y="246"/>
                    </a:cubicBezTo>
                    <a:cubicBezTo>
                      <a:pt x="193" y="246"/>
                      <a:pt x="199" y="247"/>
                      <a:pt x="206" y="248"/>
                    </a:cubicBezTo>
                    <a:cubicBezTo>
                      <a:pt x="224" y="253"/>
                      <a:pt x="241" y="260"/>
                      <a:pt x="258" y="260"/>
                    </a:cubicBezTo>
                    <a:cubicBezTo>
                      <a:pt x="268" y="260"/>
                      <a:pt x="277" y="258"/>
                      <a:pt x="288" y="252"/>
                    </a:cubicBezTo>
                    <a:cubicBezTo>
                      <a:pt x="297" y="249"/>
                      <a:pt x="304" y="241"/>
                      <a:pt x="312" y="241"/>
                    </a:cubicBezTo>
                    <a:cubicBezTo>
                      <a:pt x="315" y="241"/>
                      <a:pt x="318" y="242"/>
                      <a:pt x="321" y="244"/>
                    </a:cubicBezTo>
                    <a:cubicBezTo>
                      <a:pt x="326" y="247"/>
                      <a:pt x="331" y="248"/>
                      <a:pt x="337" y="248"/>
                    </a:cubicBezTo>
                    <a:cubicBezTo>
                      <a:pt x="360" y="248"/>
                      <a:pt x="385" y="227"/>
                      <a:pt x="410" y="227"/>
                    </a:cubicBezTo>
                    <a:cubicBezTo>
                      <a:pt x="411" y="227"/>
                      <a:pt x="413" y="227"/>
                      <a:pt x="415" y="228"/>
                    </a:cubicBezTo>
                    <a:cubicBezTo>
                      <a:pt x="431" y="228"/>
                      <a:pt x="447" y="210"/>
                      <a:pt x="465" y="210"/>
                    </a:cubicBezTo>
                    <a:cubicBezTo>
                      <a:pt x="470" y="210"/>
                      <a:pt x="475" y="212"/>
                      <a:pt x="481" y="215"/>
                    </a:cubicBezTo>
                    <a:cubicBezTo>
                      <a:pt x="489" y="222"/>
                      <a:pt x="497" y="224"/>
                      <a:pt x="503" y="224"/>
                    </a:cubicBezTo>
                    <a:cubicBezTo>
                      <a:pt x="509" y="224"/>
                      <a:pt x="515" y="223"/>
                      <a:pt x="520" y="223"/>
                    </a:cubicBezTo>
                    <a:cubicBezTo>
                      <a:pt x="522" y="223"/>
                      <a:pt x="524" y="223"/>
                      <a:pt x="526" y="223"/>
                    </a:cubicBezTo>
                    <a:cubicBezTo>
                      <a:pt x="532" y="226"/>
                      <a:pt x="538" y="227"/>
                      <a:pt x="544" y="227"/>
                    </a:cubicBezTo>
                    <a:cubicBezTo>
                      <a:pt x="560" y="227"/>
                      <a:pt x="574" y="218"/>
                      <a:pt x="583" y="203"/>
                    </a:cubicBezTo>
                    <a:cubicBezTo>
                      <a:pt x="587" y="197"/>
                      <a:pt x="592" y="192"/>
                      <a:pt x="598" y="192"/>
                    </a:cubicBezTo>
                    <a:cubicBezTo>
                      <a:pt x="603" y="192"/>
                      <a:pt x="608" y="197"/>
                      <a:pt x="612" y="211"/>
                    </a:cubicBezTo>
                    <a:cubicBezTo>
                      <a:pt x="616" y="228"/>
                      <a:pt x="628" y="223"/>
                      <a:pt x="636" y="232"/>
                    </a:cubicBezTo>
                    <a:cubicBezTo>
                      <a:pt x="641" y="195"/>
                      <a:pt x="641" y="166"/>
                      <a:pt x="645" y="137"/>
                    </a:cubicBezTo>
                    <a:cubicBezTo>
                      <a:pt x="638" y="94"/>
                      <a:pt x="631" y="77"/>
                      <a:pt x="625" y="77"/>
                    </a:cubicBezTo>
                    <a:cubicBezTo>
                      <a:pt x="623" y="77"/>
                      <a:pt x="622" y="78"/>
                      <a:pt x="620" y="80"/>
                    </a:cubicBezTo>
                    <a:cubicBezTo>
                      <a:pt x="612" y="88"/>
                      <a:pt x="604" y="96"/>
                      <a:pt x="595" y="96"/>
                    </a:cubicBezTo>
                    <a:cubicBezTo>
                      <a:pt x="554" y="92"/>
                      <a:pt x="517" y="80"/>
                      <a:pt x="481" y="67"/>
                    </a:cubicBezTo>
                    <a:cubicBezTo>
                      <a:pt x="468" y="59"/>
                      <a:pt x="453" y="55"/>
                      <a:pt x="437" y="55"/>
                    </a:cubicBezTo>
                    <a:cubicBezTo>
                      <a:pt x="422" y="55"/>
                      <a:pt x="407" y="59"/>
                      <a:pt x="394" y="67"/>
                    </a:cubicBezTo>
                    <a:cubicBezTo>
                      <a:pt x="393" y="68"/>
                      <a:pt x="391" y="69"/>
                      <a:pt x="390" y="69"/>
                    </a:cubicBezTo>
                    <a:cubicBezTo>
                      <a:pt x="383" y="69"/>
                      <a:pt x="376" y="63"/>
                      <a:pt x="370" y="59"/>
                    </a:cubicBezTo>
                    <a:cubicBezTo>
                      <a:pt x="364" y="59"/>
                      <a:pt x="348" y="52"/>
                      <a:pt x="336" y="52"/>
                    </a:cubicBezTo>
                    <a:cubicBezTo>
                      <a:pt x="332" y="52"/>
                      <a:pt x="328" y="53"/>
                      <a:pt x="325" y="55"/>
                    </a:cubicBezTo>
                    <a:cubicBezTo>
                      <a:pt x="318" y="59"/>
                      <a:pt x="310" y="61"/>
                      <a:pt x="302" y="61"/>
                    </a:cubicBezTo>
                    <a:cubicBezTo>
                      <a:pt x="294" y="61"/>
                      <a:pt x="286" y="59"/>
                      <a:pt x="280" y="55"/>
                    </a:cubicBezTo>
                    <a:cubicBezTo>
                      <a:pt x="263" y="47"/>
                      <a:pt x="247" y="43"/>
                      <a:pt x="230" y="43"/>
                    </a:cubicBezTo>
                    <a:cubicBezTo>
                      <a:pt x="217" y="43"/>
                      <a:pt x="207" y="48"/>
                      <a:pt x="195" y="48"/>
                    </a:cubicBezTo>
                    <a:cubicBezTo>
                      <a:pt x="192" y="48"/>
                      <a:pt x="188" y="48"/>
                      <a:pt x="185" y="47"/>
                    </a:cubicBezTo>
                    <a:cubicBezTo>
                      <a:pt x="148" y="35"/>
                      <a:pt x="107" y="18"/>
                      <a:pt x="66" y="2"/>
                    </a:cubicBezTo>
                    <a:cubicBezTo>
                      <a:pt x="64" y="1"/>
                      <a:pt x="6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39"/>
              <p:cNvSpPr/>
              <p:nvPr/>
            </p:nvSpPr>
            <p:spPr>
              <a:xfrm>
                <a:off x="-1361794" y="1274728"/>
                <a:ext cx="43840" cy="15220"/>
              </a:xfrm>
              <a:custGeom>
                <a:rect b="b" l="l" r="r" t="t"/>
                <a:pathLst>
                  <a:path extrusionOk="0" h="298" w="539">
                    <a:moveTo>
                      <a:pt x="13" y="1"/>
                    </a:moveTo>
                    <a:cubicBezTo>
                      <a:pt x="5" y="5"/>
                      <a:pt x="1" y="5"/>
                      <a:pt x="1" y="9"/>
                    </a:cubicBezTo>
                    <a:lnTo>
                      <a:pt x="1" y="296"/>
                    </a:lnTo>
                    <a:cubicBezTo>
                      <a:pt x="5" y="297"/>
                      <a:pt x="9" y="297"/>
                      <a:pt x="13" y="297"/>
                    </a:cubicBezTo>
                    <a:cubicBezTo>
                      <a:pt x="33" y="297"/>
                      <a:pt x="53" y="289"/>
                      <a:pt x="66" y="272"/>
                    </a:cubicBezTo>
                    <a:cubicBezTo>
                      <a:pt x="74" y="263"/>
                      <a:pt x="83" y="268"/>
                      <a:pt x="91" y="263"/>
                    </a:cubicBezTo>
                    <a:cubicBezTo>
                      <a:pt x="120" y="263"/>
                      <a:pt x="148" y="255"/>
                      <a:pt x="177" y="251"/>
                    </a:cubicBezTo>
                    <a:cubicBezTo>
                      <a:pt x="206" y="239"/>
                      <a:pt x="239" y="227"/>
                      <a:pt x="267" y="222"/>
                    </a:cubicBezTo>
                    <a:cubicBezTo>
                      <a:pt x="288" y="222"/>
                      <a:pt x="308" y="227"/>
                      <a:pt x="328" y="227"/>
                    </a:cubicBezTo>
                    <a:cubicBezTo>
                      <a:pt x="348" y="227"/>
                      <a:pt x="368" y="222"/>
                      <a:pt x="386" y="206"/>
                    </a:cubicBezTo>
                    <a:cubicBezTo>
                      <a:pt x="388" y="204"/>
                      <a:pt x="390" y="203"/>
                      <a:pt x="393" y="203"/>
                    </a:cubicBezTo>
                    <a:cubicBezTo>
                      <a:pt x="396" y="203"/>
                      <a:pt x="400" y="205"/>
                      <a:pt x="403" y="210"/>
                    </a:cubicBezTo>
                    <a:cubicBezTo>
                      <a:pt x="409" y="222"/>
                      <a:pt x="415" y="227"/>
                      <a:pt x="422" y="227"/>
                    </a:cubicBezTo>
                    <a:cubicBezTo>
                      <a:pt x="430" y="227"/>
                      <a:pt x="437" y="221"/>
                      <a:pt x="444" y="210"/>
                    </a:cubicBezTo>
                    <a:cubicBezTo>
                      <a:pt x="449" y="203"/>
                      <a:pt x="456" y="200"/>
                      <a:pt x="463" y="200"/>
                    </a:cubicBezTo>
                    <a:cubicBezTo>
                      <a:pt x="471" y="200"/>
                      <a:pt x="480" y="204"/>
                      <a:pt x="489" y="206"/>
                    </a:cubicBezTo>
                    <a:cubicBezTo>
                      <a:pt x="505" y="206"/>
                      <a:pt x="518" y="198"/>
                      <a:pt x="530" y="185"/>
                    </a:cubicBezTo>
                    <a:cubicBezTo>
                      <a:pt x="534" y="169"/>
                      <a:pt x="538" y="153"/>
                      <a:pt x="538" y="136"/>
                    </a:cubicBezTo>
                    <a:lnTo>
                      <a:pt x="538" y="108"/>
                    </a:lnTo>
                    <a:cubicBezTo>
                      <a:pt x="530" y="95"/>
                      <a:pt x="522" y="83"/>
                      <a:pt x="513" y="75"/>
                    </a:cubicBezTo>
                    <a:cubicBezTo>
                      <a:pt x="509" y="73"/>
                      <a:pt x="505" y="73"/>
                      <a:pt x="501" y="73"/>
                    </a:cubicBezTo>
                    <a:cubicBezTo>
                      <a:pt x="497" y="73"/>
                      <a:pt x="493" y="73"/>
                      <a:pt x="489" y="71"/>
                    </a:cubicBezTo>
                    <a:cubicBezTo>
                      <a:pt x="444" y="67"/>
                      <a:pt x="403" y="54"/>
                      <a:pt x="358" y="42"/>
                    </a:cubicBezTo>
                    <a:cubicBezTo>
                      <a:pt x="329" y="29"/>
                      <a:pt x="299" y="24"/>
                      <a:pt x="268" y="24"/>
                    </a:cubicBezTo>
                    <a:cubicBezTo>
                      <a:pt x="258" y="24"/>
                      <a:pt x="248" y="24"/>
                      <a:pt x="239" y="25"/>
                    </a:cubicBezTo>
                    <a:cubicBezTo>
                      <a:pt x="232" y="27"/>
                      <a:pt x="224" y="28"/>
                      <a:pt x="217" y="28"/>
                    </a:cubicBezTo>
                    <a:cubicBezTo>
                      <a:pt x="207" y="28"/>
                      <a:pt x="197" y="26"/>
                      <a:pt x="189" y="21"/>
                    </a:cubicBezTo>
                    <a:cubicBezTo>
                      <a:pt x="179" y="13"/>
                      <a:pt x="166" y="9"/>
                      <a:pt x="155" y="9"/>
                    </a:cubicBezTo>
                    <a:cubicBezTo>
                      <a:pt x="148" y="9"/>
                      <a:pt x="142" y="10"/>
                      <a:pt x="136" y="13"/>
                    </a:cubicBezTo>
                    <a:cubicBezTo>
                      <a:pt x="130" y="15"/>
                      <a:pt x="124" y="16"/>
                      <a:pt x="118" y="16"/>
                    </a:cubicBezTo>
                    <a:cubicBezTo>
                      <a:pt x="111" y="16"/>
                      <a:pt x="105" y="15"/>
                      <a:pt x="99" y="13"/>
                    </a:cubicBezTo>
                    <a:cubicBezTo>
                      <a:pt x="96" y="13"/>
                      <a:pt x="92" y="4"/>
                      <a:pt x="86" y="4"/>
                    </a:cubicBezTo>
                    <a:cubicBezTo>
                      <a:pt x="85" y="4"/>
                      <a:pt x="84" y="4"/>
                      <a:pt x="83" y="5"/>
                    </a:cubicBezTo>
                    <a:cubicBezTo>
                      <a:pt x="75" y="17"/>
                      <a:pt x="67" y="21"/>
                      <a:pt x="59" y="21"/>
                    </a:cubicBezTo>
                    <a:cubicBezTo>
                      <a:pt x="44" y="21"/>
                      <a:pt x="28" y="9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39"/>
              <p:cNvSpPr/>
              <p:nvPr/>
            </p:nvSpPr>
            <p:spPr>
              <a:xfrm>
                <a:off x="-1361794" y="1089122"/>
                <a:ext cx="21472" cy="12820"/>
              </a:xfrm>
              <a:custGeom>
                <a:rect b="b" l="l" r="r" t="t"/>
                <a:pathLst>
                  <a:path extrusionOk="0" h="251" w="264">
                    <a:moveTo>
                      <a:pt x="80" y="0"/>
                    </a:moveTo>
                    <a:cubicBezTo>
                      <a:pt x="70" y="0"/>
                      <a:pt x="60" y="5"/>
                      <a:pt x="50" y="16"/>
                    </a:cubicBezTo>
                    <a:lnTo>
                      <a:pt x="42" y="16"/>
                    </a:lnTo>
                    <a:cubicBezTo>
                      <a:pt x="29" y="12"/>
                      <a:pt x="13" y="8"/>
                      <a:pt x="1" y="8"/>
                    </a:cubicBezTo>
                    <a:lnTo>
                      <a:pt x="1" y="241"/>
                    </a:lnTo>
                    <a:cubicBezTo>
                      <a:pt x="2" y="240"/>
                      <a:pt x="4" y="240"/>
                      <a:pt x="6" y="240"/>
                    </a:cubicBezTo>
                    <a:cubicBezTo>
                      <a:pt x="14" y="240"/>
                      <a:pt x="24" y="251"/>
                      <a:pt x="34" y="251"/>
                    </a:cubicBezTo>
                    <a:cubicBezTo>
                      <a:pt x="38" y="251"/>
                      <a:pt x="42" y="249"/>
                      <a:pt x="46" y="246"/>
                    </a:cubicBezTo>
                    <a:cubicBezTo>
                      <a:pt x="50" y="235"/>
                      <a:pt x="55" y="233"/>
                      <a:pt x="60" y="233"/>
                    </a:cubicBezTo>
                    <a:cubicBezTo>
                      <a:pt x="63" y="233"/>
                      <a:pt x="67" y="234"/>
                      <a:pt x="70" y="234"/>
                    </a:cubicBezTo>
                    <a:cubicBezTo>
                      <a:pt x="72" y="234"/>
                      <a:pt x="73" y="234"/>
                      <a:pt x="74" y="233"/>
                    </a:cubicBezTo>
                    <a:cubicBezTo>
                      <a:pt x="81" y="231"/>
                      <a:pt x="87" y="231"/>
                      <a:pt x="93" y="231"/>
                    </a:cubicBezTo>
                    <a:cubicBezTo>
                      <a:pt x="99" y="231"/>
                      <a:pt x="105" y="231"/>
                      <a:pt x="111" y="229"/>
                    </a:cubicBezTo>
                    <a:cubicBezTo>
                      <a:pt x="128" y="226"/>
                      <a:pt x="144" y="194"/>
                      <a:pt x="161" y="194"/>
                    </a:cubicBezTo>
                    <a:cubicBezTo>
                      <a:pt x="165" y="194"/>
                      <a:pt x="169" y="196"/>
                      <a:pt x="173" y="200"/>
                    </a:cubicBezTo>
                    <a:cubicBezTo>
                      <a:pt x="174" y="202"/>
                      <a:pt x="175" y="202"/>
                      <a:pt x="177" y="202"/>
                    </a:cubicBezTo>
                    <a:cubicBezTo>
                      <a:pt x="179" y="202"/>
                      <a:pt x="182" y="199"/>
                      <a:pt x="185" y="196"/>
                    </a:cubicBezTo>
                    <a:cubicBezTo>
                      <a:pt x="199" y="183"/>
                      <a:pt x="212" y="175"/>
                      <a:pt x="226" y="175"/>
                    </a:cubicBezTo>
                    <a:cubicBezTo>
                      <a:pt x="229" y="175"/>
                      <a:pt x="232" y="175"/>
                      <a:pt x="234" y="176"/>
                    </a:cubicBezTo>
                    <a:cubicBezTo>
                      <a:pt x="235" y="176"/>
                      <a:pt x="236" y="176"/>
                      <a:pt x="236" y="176"/>
                    </a:cubicBezTo>
                    <a:cubicBezTo>
                      <a:pt x="244" y="176"/>
                      <a:pt x="251" y="150"/>
                      <a:pt x="255" y="127"/>
                    </a:cubicBezTo>
                    <a:cubicBezTo>
                      <a:pt x="259" y="102"/>
                      <a:pt x="263" y="77"/>
                      <a:pt x="263" y="53"/>
                    </a:cubicBezTo>
                    <a:cubicBezTo>
                      <a:pt x="251" y="49"/>
                      <a:pt x="243" y="44"/>
                      <a:pt x="234" y="44"/>
                    </a:cubicBezTo>
                    <a:cubicBezTo>
                      <a:pt x="214" y="40"/>
                      <a:pt x="193" y="32"/>
                      <a:pt x="173" y="28"/>
                    </a:cubicBezTo>
                    <a:cubicBezTo>
                      <a:pt x="169" y="28"/>
                      <a:pt x="161" y="32"/>
                      <a:pt x="157" y="32"/>
                    </a:cubicBezTo>
                    <a:cubicBezTo>
                      <a:pt x="153" y="32"/>
                      <a:pt x="150" y="37"/>
                      <a:pt x="147" y="37"/>
                    </a:cubicBezTo>
                    <a:cubicBezTo>
                      <a:pt x="146" y="37"/>
                      <a:pt x="145" y="37"/>
                      <a:pt x="144" y="36"/>
                    </a:cubicBezTo>
                    <a:cubicBezTo>
                      <a:pt x="123" y="17"/>
                      <a:pt x="101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39"/>
              <p:cNvSpPr/>
              <p:nvPr/>
            </p:nvSpPr>
            <p:spPr>
              <a:xfrm>
                <a:off x="-1361794" y="1195664"/>
                <a:ext cx="50509" cy="13739"/>
              </a:xfrm>
              <a:custGeom>
                <a:rect b="b" l="l" r="r" t="t"/>
                <a:pathLst>
                  <a:path extrusionOk="0" h="269" w="621">
                    <a:moveTo>
                      <a:pt x="29" y="1"/>
                    </a:moveTo>
                    <a:cubicBezTo>
                      <a:pt x="19" y="1"/>
                      <a:pt x="9" y="3"/>
                      <a:pt x="1" y="6"/>
                    </a:cubicBezTo>
                    <a:lnTo>
                      <a:pt x="1" y="260"/>
                    </a:lnTo>
                    <a:cubicBezTo>
                      <a:pt x="9" y="260"/>
                      <a:pt x="17" y="256"/>
                      <a:pt x="25" y="248"/>
                    </a:cubicBezTo>
                    <a:cubicBezTo>
                      <a:pt x="33" y="230"/>
                      <a:pt x="41" y="224"/>
                      <a:pt x="48" y="224"/>
                    </a:cubicBezTo>
                    <a:cubicBezTo>
                      <a:pt x="65" y="224"/>
                      <a:pt x="81" y="257"/>
                      <a:pt x="102" y="257"/>
                    </a:cubicBezTo>
                    <a:cubicBezTo>
                      <a:pt x="104" y="257"/>
                      <a:pt x="106" y="257"/>
                      <a:pt x="107" y="256"/>
                    </a:cubicBezTo>
                    <a:cubicBezTo>
                      <a:pt x="109" y="256"/>
                      <a:pt x="111" y="256"/>
                      <a:pt x="113" y="256"/>
                    </a:cubicBezTo>
                    <a:cubicBezTo>
                      <a:pt x="134" y="256"/>
                      <a:pt x="152" y="268"/>
                      <a:pt x="171" y="268"/>
                    </a:cubicBezTo>
                    <a:cubicBezTo>
                      <a:pt x="180" y="268"/>
                      <a:pt x="189" y="265"/>
                      <a:pt x="198" y="256"/>
                    </a:cubicBezTo>
                    <a:cubicBezTo>
                      <a:pt x="214" y="244"/>
                      <a:pt x="234" y="236"/>
                      <a:pt x="255" y="228"/>
                    </a:cubicBezTo>
                    <a:cubicBezTo>
                      <a:pt x="256" y="227"/>
                      <a:pt x="257" y="227"/>
                      <a:pt x="258" y="227"/>
                    </a:cubicBezTo>
                    <a:cubicBezTo>
                      <a:pt x="271" y="227"/>
                      <a:pt x="284" y="241"/>
                      <a:pt x="297" y="241"/>
                    </a:cubicBezTo>
                    <a:cubicBezTo>
                      <a:pt x="304" y="241"/>
                      <a:pt x="310" y="238"/>
                      <a:pt x="317" y="228"/>
                    </a:cubicBezTo>
                    <a:cubicBezTo>
                      <a:pt x="317" y="228"/>
                      <a:pt x="321" y="236"/>
                      <a:pt x="321" y="240"/>
                    </a:cubicBezTo>
                    <a:cubicBezTo>
                      <a:pt x="332" y="258"/>
                      <a:pt x="345" y="264"/>
                      <a:pt x="357" y="264"/>
                    </a:cubicBezTo>
                    <a:cubicBezTo>
                      <a:pt x="367" y="264"/>
                      <a:pt x="377" y="260"/>
                      <a:pt x="386" y="256"/>
                    </a:cubicBezTo>
                    <a:cubicBezTo>
                      <a:pt x="399" y="248"/>
                      <a:pt x="411" y="236"/>
                      <a:pt x="423" y="232"/>
                    </a:cubicBezTo>
                    <a:cubicBezTo>
                      <a:pt x="436" y="223"/>
                      <a:pt x="440" y="232"/>
                      <a:pt x="448" y="219"/>
                    </a:cubicBezTo>
                    <a:cubicBezTo>
                      <a:pt x="453" y="212"/>
                      <a:pt x="462" y="200"/>
                      <a:pt x="472" y="200"/>
                    </a:cubicBezTo>
                    <a:cubicBezTo>
                      <a:pt x="478" y="200"/>
                      <a:pt x="484" y="205"/>
                      <a:pt x="489" y="219"/>
                    </a:cubicBezTo>
                    <a:cubicBezTo>
                      <a:pt x="503" y="205"/>
                      <a:pt x="519" y="199"/>
                      <a:pt x="535" y="199"/>
                    </a:cubicBezTo>
                    <a:cubicBezTo>
                      <a:pt x="543" y="199"/>
                      <a:pt x="551" y="200"/>
                      <a:pt x="559" y="203"/>
                    </a:cubicBezTo>
                    <a:cubicBezTo>
                      <a:pt x="560" y="203"/>
                      <a:pt x="561" y="204"/>
                      <a:pt x="563" y="204"/>
                    </a:cubicBezTo>
                    <a:cubicBezTo>
                      <a:pt x="573" y="204"/>
                      <a:pt x="581" y="191"/>
                      <a:pt x="591" y="191"/>
                    </a:cubicBezTo>
                    <a:cubicBezTo>
                      <a:pt x="600" y="191"/>
                      <a:pt x="612" y="174"/>
                      <a:pt x="620" y="109"/>
                    </a:cubicBezTo>
                    <a:cubicBezTo>
                      <a:pt x="612" y="35"/>
                      <a:pt x="600" y="35"/>
                      <a:pt x="587" y="35"/>
                    </a:cubicBezTo>
                    <a:cubicBezTo>
                      <a:pt x="563" y="35"/>
                      <a:pt x="534" y="35"/>
                      <a:pt x="505" y="55"/>
                    </a:cubicBezTo>
                    <a:cubicBezTo>
                      <a:pt x="499" y="61"/>
                      <a:pt x="491" y="65"/>
                      <a:pt x="484" y="65"/>
                    </a:cubicBezTo>
                    <a:cubicBezTo>
                      <a:pt x="481" y="65"/>
                      <a:pt x="479" y="65"/>
                      <a:pt x="477" y="63"/>
                    </a:cubicBezTo>
                    <a:cubicBezTo>
                      <a:pt x="472" y="64"/>
                      <a:pt x="467" y="64"/>
                      <a:pt x="463" y="64"/>
                    </a:cubicBezTo>
                    <a:cubicBezTo>
                      <a:pt x="432" y="64"/>
                      <a:pt x="402" y="51"/>
                      <a:pt x="372" y="51"/>
                    </a:cubicBezTo>
                    <a:cubicBezTo>
                      <a:pt x="353" y="51"/>
                      <a:pt x="335" y="56"/>
                      <a:pt x="317" y="72"/>
                    </a:cubicBezTo>
                    <a:cubicBezTo>
                      <a:pt x="315" y="73"/>
                      <a:pt x="314" y="73"/>
                      <a:pt x="312" y="73"/>
                    </a:cubicBezTo>
                    <a:cubicBezTo>
                      <a:pt x="309" y="73"/>
                      <a:pt x="306" y="72"/>
                      <a:pt x="300" y="72"/>
                    </a:cubicBezTo>
                    <a:cubicBezTo>
                      <a:pt x="276" y="59"/>
                      <a:pt x="251" y="68"/>
                      <a:pt x="226" y="55"/>
                    </a:cubicBezTo>
                    <a:cubicBezTo>
                      <a:pt x="202" y="43"/>
                      <a:pt x="173" y="35"/>
                      <a:pt x="148" y="27"/>
                    </a:cubicBezTo>
                    <a:cubicBezTo>
                      <a:pt x="140" y="24"/>
                      <a:pt x="131" y="23"/>
                      <a:pt x="123" y="23"/>
                    </a:cubicBezTo>
                    <a:cubicBezTo>
                      <a:pt x="118" y="23"/>
                      <a:pt x="114" y="23"/>
                      <a:pt x="109" y="23"/>
                    </a:cubicBezTo>
                    <a:cubicBezTo>
                      <a:pt x="96" y="23"/>
                      <a:pt x="83" y="22"/>
                      <a:pt x="70" y="14"/>
                    </a:cubicBezTo>
                    <a:cubicBezTo>
                      <a:pt x="58" y="5"/>
                      <a:pt x="4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39"/>
              <p:cNvSpPr/>
              <p:nvPr/>
            </p:nvSpPr>
            <p:spPr>
              <a:xfrm>
                <a:off x="-1361794" y="1168646"/>
                <a:ext cx="61489" cy="14607"/>
              </a:xfrm>
              <a:custGeom>
                <a:rect b="b" l="l" r="r" t="t"/>
                <a:pathLst>
                  <a:path extrusionOk="0" h="286" w="756">
                    <a:moveTo>
                      <a:pt x="33" y="0"/>
                    </a:moveTo>
                    <a:cubicBezTo>
                      <a:pt x="25" y="0"/>
                      <a:pt x="17" y="2"/>
                      <a:pt x="9" y="6"/>
                    </a:cubicBezTo>
                    <a:cubicBezTo>
                      <a:pt x="5" y="6"/>
                      <a:pt x="1" y="6"/>
                      <a:pt x="1" y="10"/>
                    </a:cubicBezTo>
                    <a:lnTo>
                      <a:pt x="1" y="277"/>
                    </a:lnTo>
                    <a:cubicBezTo>
                      <a:pt x="9" y="277"/>
                      <a:pt x="17" y="281"/>
                      <a:pt x="25" y="285"/>
                    </a:cubicBezTo>
                    <a:cubicBezTo>
                      <a:pt x="26" y="285"/>
                      <a:pt x="27" y="285"/>
                      <a:pt x="28" y="285"/>
                    </a:cubicBezTo>
                    <a:cubicBezTo>
                      <a:pt x="34" y="285"/>
                      <a:pt x="38" y="272"/>
                      <a:pt x="46" y="272"/>
                    </a:cubicBezTo>
                    <a:cubicBezTo>
                      <a:pt x="55" y="268"/>
                      <a:pt x="65" y="266"/>
                      <a:pt x="75" y="266"/>
                    </a:cubicBezTo>
                    <a:cubicBezTo>
                      <a:pt x="83" y="266"/>
                      <a:pt x="91" y="267"/>
                      <a:pt x="99" y="268"/>
                    </a:cubicBezTo>
                    <a:cubicBezTo>
                      <a:pt x="124" y="277"/>
                      <a:pt x="148" y="281"/>
                      <a:pt x="173" y="281"/>
                    </a:cubicBezTo>
                    <a:cubicBezTo>
                      <a:pt x="222" y="277"/>
                      <a:pt x="271" y="264"/>
                      <a:pt x="321" y="256"/>
                    </a:cubicBezTo>
                    <a:cubicBezTo>
                      <a:pt x="345" y="252"/>
                      <a:pt x="370" y="252"/>
                      <a:pt x="394" y="248"/>
                    </a:cubicBezTo>
                    <a:cubicBezTo>
                      <a:pt x="411" y="248"/>
                      <a:pt x="423" y="240"/>
                      <a:pt x="431" y="227"/>
                    </a:cubicBezTo>
                    <a:cubicBezTo>
                      <a:pt x="443" y="206"/>
                      <a:pt x="453" y="201"/>
                      <a:pt x="464" y="201"/>
                    </a:cubicBezTo>
                    <a:cubicBezTo>
                      <a:pt x="468" y="201"/>
                      <a:pt x="472" y="202"/>
                      <a:pt x="477" y="203"/>
                    </a:cubicBezTo>
                    <a:cubicBezTo>
                      <a:pt x="493" y="207"/>
                      <a:pt x="497" y="207"/>
                      <a:pt x="509" y="207"/>
                    </a:cubicBezTo>
                    <a:cubicBezTo>
                      <a:pt x="518" y="211"/>
                      <a:pt x="530" y="207"/>
                      <a:pt x="542" y="219"/>
                    </a:cubicBezTo>
                    <a:cubicBezTo>
                      <a:pt x="548" y="225"/>
                      <a:pt x="553" y="229"/>
                      <a:pt x="557" y="229"/>
                    </a:cubicBezTo>
                    <a:cubicBezTo>
                      <a:pt x="562" y="229"/>
                      <a:pt x="567" y="224"/>
                      <a:pt x="571" y="211"/>
                    </a:cubicBezTo>
                    <a:cubicBezTo>
                      <a:pt x="571" y="208"/>
                      <a:pt x="576" y="202"/>
                      <a:pt x="578" y="202"/>
                    </a:cubicBezTo>
                    <a:cubicBezTo>
                      <a:pt x="579" y="202"/>
                      <a:pt x="579" y="202"/>
                      <a:pt x="579" y="203"/>
                    </a:cubicBezTo>
                    <a:cubicBezTo>
                      <a:pt x="588" y="211"/>
                      <a:pt x="597" y="214"/>
                      <a:pt x="607" y="214"/>
                    </a:cubicBezTo>
                    <a:cubicBezTo>
                      <a:pt x="620" y="214"/>
                      <a:pt x="633" y="209"/>
                      <a:pt x="645" y="207"/>
                    </a:cubicBezTo>
                    <a:cubicBezTo>
                      <a:pt x="657" y="203"/>
                      <a:pt x="665" y="199"/>
                      <a:pt x="678" y="190"/>
                    </a:cubicBezTo>
                    <a:cubicBezTo>
                      <a:pt x="686" y="185"/>
                      <a:pt x="693" y="178"/>
                      <a:pt x="702" y="178"/>
                    </a:cubicBezTo>
                    <a:cubicBezTo>
                      <a:pt x="707" y="178"/>
                      <a:pt x="713" y="180"/>
                      <a:pt x="719" y="186"/>
                    </a:cubicBezTo>
                    <a:cubicBezTo>
                      <a:pt x="723" y="193"/>
                      <a:pt x="726" y="196"/>
                      <a:pt x="730" y="196"/>
                    </a:cubicBezTo>
                    <a:cubicBezTo>
                      <a:pt x="739" y="196"/>
                      <a:pt x="747" y="179"/>
                      <a:pt x="756" y="137"/>
                    </a:cubicBezTo>
                    <a:cubicBezTo>
                      <a:pt x="743" y="80"/>
                      <a:pt x="731" y="67"/>
                      <a:pt x="719" y="67"/>
                    </a:cubicBezTo>
                    <a:cubicBezTo>
                      <a:pt x="714" y="68"/>
                      <a:pt x="710" y="68"/>
                      <a:pt x="705" y="68"/>
                    </a:cubicBezTo>
                    <a:cubicBezTo>
                      <a:pt x="686" y="68"/>
                      <a:pt x="666" y="65"/>
                      <a:pt x="647" y="65"/>
                    </a:cubicBezTo>
                    <a:cubicBezTo>
                      <a:pt x="625" y="65"/>
                      <a:pt x="604" y="68"/>
                      <a:pt x="583" y="84"/>
                    </a:cubicBezTo>
                    <a:cubicBezTo>
                      <a:pt x="575" y="90"/>
                      <a:pt x="567" y="92"/>
                      <a:pt x="558" y="92"/>
                    </a:cubicBezTo>
                    <a:cubicBezTo>
                      <a:pt x="538" y="92"/>
                      <a:pt x="518" y="78"/>
                      <a:pt x="497" y="75"/>
                    </a:cubicBezTo>
                    <a:cubicBezTo>
                      <a:pt x="485" y="71"/>
                      <a:pt x="472" y="67"/>
                      <a:pt x="456" y="67"/>
                    </a:cubicBezTo>
                    <a:cubicBezTo>
                      <a:pt x="423" y="67"/>
                      <a:pt x="386" y="75"/>
                      <a:pt x="353" y="75"/>
                    </a:cubicBezTo>
                    <a:cubicBezTo>
                      <a:pt x="340" y="74"/>
                      <a:pt x="326" y="73"/>
                      <a:pt x="312" y="73"/>
                    </a:cubicBezTo>
                    <a:cubicBezTo>
                      <a:pt x="293" y="73"/>
                      <a:pt x="273" y="75"/>
                      <a:pt x="251" y="80"/>
                    </a:cubicBezTo>
                    <a:cubicBezTo>
                      <a:pt x="234" y="80"/>
                      <a:pt x="222" y="80"/>
                      <a:pt x="206" y="75"/>
                    </a:cubicBezTo>
                    <a:cubicBezTo>
                      <a:pt x="198" y="71"/>
                      <a:pt x="193" y="71"/>
                      <a:pt x="185" y="67"/>
                    </a:cubicBezTo>
                    <a:cubicBezTo>
                      <a:pt x="161" y="67"/>
                      <a:pt x="140" y="55"/>
                      <a:pt x="120" y="43"/>
                    </a:cubicBezTo>
                    <a:cubicBezTo>
                      <a:pt x="91" y="20"/>
                      <a:pt x="62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39"/>
              <p:cNvSpPr/>
              <p:nvPr/>
            </p:nvSpPr>
            <p:spPr>
              <a:xfrm>
                <a:off x="-1361794" y="1142087"/>
                <a:ext cx="55470" cy="13892"/>
              </a:xfrm>
              <a:custGeom>
                <a:rect b="b" l="l" r="r" t="t"/>
                <a:pathLst>
                  <a:path extrusionOk="0" h="272" w="682">
                    <a:moveTo>
                      <a:pt x="1" y="0"/>
                    </a:moveTo>
                    <a:lnTo>
                      <a:pt x="1" y="271"/>
                    </a:lnTo>
                    <a:cubicBezTo>
                      <a:pt x="17" y="271"/>
                      <a:pt x="33" y="263"/>
                      <a:pt x="42" y="247"/>
                    </a:cubicBezTo>
                    <a:cubicBezTo>
                      <a:pt x="54" y="222"/>
                      <a:pt x="62" y="214"/>
                      <a:pt x="74" y="214"/>
                    </a:cubicBezTo>
                    <a:cubicBezTo>
                      <a:pt x="87" y="218"/>
                      <a:pt x="111" y="234"/>
                      <a:pt x="128" y="238"/>
                    </a:cubicBezTo>
                    <a:cubicBezTo>
                      <a:pt x="144" y="247"/>
                      <a:pt x="173" y="255"/>
                      <a:pt x="193" y="263"/>
                    </a:cubicBezTo>
                    <a:cubicBezTo>
                      <a:pt x="198" y="265"/>
                      <a:pt x="203" y="267"/>
                      <a:pt x="208" y="267"/>
                    </a:cubicBezTo>
                    <a:cubicBezTo>
                      <a:pt x="216" y="267"/>
                      <a:pt x="224" y="261"/>
                      <a:pt x="234" y="238"/>
                    </a:cubicBezTo>
                    <a:cubicBezTo>
                      <a:pt x="234" y="231"/>
                      <a:pt x="238" y="228"/>
                      <a:pt x="241" y="228"/>
                    </a:cubicBezTo>
                    <a:cubicBezTo>
                      <a:pt x="243" y="228"/>
                      <a:pt x="245" y="229"/>
                      <a:pt x="247" y="230"/>
                    </a:cubicBezTo>
                    <a:cubicBezTo>
                      <a:pt x="250" y="235"/>
                      <a:pt x="254" y="238"/>
                      <a:pt x="259" y="238"/>
                    </a:cubicBezTo>
                    <a:cubicBezTo>
                      <a:pt x="265" y="238"/>
                      <a:pt x="272" y="233"/>
                      <a:pt x="280" y="226"/>
                    </a:cubicBezTo>
                    <a:cubicBezTo>
                      <a:pt x="284" y="220"/>
                      <a:pt x="288" y="219"/>
                      <a:pt x="292" y="219"/>
                    </a:cubicBezTo>
                    <a:cubicBezTo>
                      <a:pt x="294" y="219"/>
                      <a:pt x="296" y="219"/>
                      <a:pt x="298" y="219"/>
                    </a:cubicBezTo>
                    <a:cubicBezTo>
                      <a:pt x="300" y="219"/>
                      <a:pt x="302" y="219"/>
                      <a:pt x="304" y="218"/>
                    </a:cubicBezTo>
                    <a:cubicBezTo>
                      <a:pt x="325" y="218"/>
                      <a:pt x="353" y="218"/>
                      <a:pt x="374" y="214"/>
                    </a:cubicBezTo>
                    <a:cubicBezTo>
                      <a:pt x="394" y="210"/>
                      <a:pt x="415" y="206"/>
                      <a:pt x="436" y="206"/>
                    </a:cubicBezTo>
                    <a:cubicBezTo>
                      <a:pt x="438" y="206"/>
                      <a:pt x="441" y="207"/>
                      <a:pt x="444" y="207"/>
                    </a:cubicBezTo>
                    <a:cubicBezTo>
                      <a:pt x="456" y="207"/>
                      <a:pt x="466" y="197"/>
                      <a:pt x="477" y="156"/>
                    </a:cubicBezTo>
                    <a:cubicBezTo>
                      <a:pt x="482" y="192"/>
                      <a:pt x="490" y="204"/>
                      <a:pt x="498" y="204"/>
                    </a:cubicBezTo>
                    <a:cubicBezTo>
                      <a:pt x="501" y="204"/>
                      <a:pt x="505" y="201"/>
                      <a:pt x="509" y="197"/>
                    </a:cubicBezTo>
                    <a:cubicBezTo>
                      <a:pt x="518" y="189"/>
                      <a:pt x="521" y="182"/>
                      <a:pt x="523" y="182"/>
                    </a:cubicBezTo>
                    <a:cubicBezTo>
                      <a:pt x="524" y="182"/>
                      <a:pt x="525" y="183"/>
                      <a:pt x="526" y="185"/>
                    </a:cubicBezTo>
                    <a:cubicBezTo>
                      <a:pt x="531" y="203"/>
                      <a:pt x="538" y="209"/>
                      <a:pt x="544" y="209"/>
                    </a:cubicBezTo>
                    <a:cubicBezTo>
                      <a:pt x="552" y="209"/>
                      <a:pt x="560" y="200"/>
                      <a:pt x="567" y="193"/>
                    </a:cubicBezTo>
                    <a:cubicBezTo>
                      <a:pt x="572" y="188"/>
                      <a:pt x="576" y="187"/>
                      <a:pt x="579" y="187"/>
                    </a:cubicBezTo>
                    <a:cubicBezTo>
                      <a:pt x="584" y="187"/>
                      <a:pt x="588" y="191"/>
                      <a:pt x="591" y="191"/>
                    </a:cubicBezTo>
                    <a:cubicBezTo>
                      <a:pt x="593" y="191"/>
                      <a:pt x="594" y="191"/>
                      <a:pt x="596" y="189"/>
                    </a:cubicBezTo>
                    <a:cubicBezTo>
                      <a:pt x="602" y="183"/>
                      <a:pt x="610" y="180"/>
                      <a:pt x="619" y="180"/>
                    </a:cubicBezTo>
                    <a:cubicBezTo>
                      <a:pt x="627" y="180"/>
                      <a:pt x="637" y="183"/>
                      <a:pt x="645" y="189"/>
                    </a:cubicBezTo>
                    <a:cubicBezTo>
                      <a:pt x="647" y="191"/>
                      <a:pt x="650" y="192"/>
                      <a:pt x="654" y="192"/>
                    </a:cubicBezTo>
                    <a:cubicBezTo>
                      <a:pt x="657" y="192"/>
                      <a:pt x="661" y="191"/>
                      <a:pt x="665" y="189"/>
                    </a:cubicBezTo>
                    <a:cubicBezTo>
                      <a:pt x="669" y="189"/>
                      <a:pt x="674" y="185"/>
                      <a:pt x="678" y="173"/>
                    </a:cubicBezTo>
                    <a:cubicBezTo>
                      <a:pt x="682" y="156"/>
                      <a:pt x="682" y="140"/>
                      <a:pt x="682" y="124"/>
                    </a:cubicBezTo>
                    <a:cubicBezTo>
                      <a:pt x="682" y="107"/>
                      <a:pt x="682" y="91"/>
                      <a:pt x="678" y="78"/>
                    </a:cubicBezTo>
                    <a:cubicBezTo>
                      <a:pt x="669" y="62"/>
                      <a:pt x="661" y="54"/>
                      <a:pt x="653" y="54"/>
                    </a:cubicBezTo>
                    <a:cubicBezTo>
                      <a:pt x="604" y="54"/>
                      <a:pt x="559" y="54"/>
                      <a:pt x="513" y="58"/>
                    </a:cubicBezTo>
                    <a:cubicBezTo>
                      <a:pt x="511" y="57"/>
                      <a:pt x="509" y="57"/>
                      <a:pt x="507" y="57"/>
                    </a:cubicBezTo>
                    <a:cubicBezTo>
                      <a:pt x="493" y="57"/>
                      <a:pt x="481" y="68"/>
                      <a:pt x="481" y="83"/>
                    </a:cubicBezTo>
                    <a:cubicBezTo>
                      <a:pt x="478" y="88"/>
                      <a:pt x="476" y="91"/>
                      <a:pt x="474" y="91"/>
                    </a:cubicBezTo>
                    <a:cubicBezTo>
                      <a:pt x="466" y="91"/>
                      <a:pt x="460" y="52"/>
                      <a:pt x="451" y="52"/>
                    </a:cubicBezTo>
                    <a:cubicBezTo>
                      <a:pt x="450" y="52"/>
                      <a:pt x="449" y="52"/>
                      <a:pt x="448" y="54"/>
                    </a:cubicBezTo>
                    <a:lnTo>
                      <a:pt x="386" y="54"/>
                    </a:lnTo>
                    <a:lnTo>
                      <a:pt x="247" y="50"/>
                    </a:lnTo>
                    <a:cubicBezTo>
                      <a:pt x="237" y="48"/>
                      <a:pt x="225" y="47"/>
                      <a:pt x="213" y="47"/>
                    </a:cubicBezTo>
                    <a:cubicBezTo>
                      <a:pt x="202" y="47"/>
                      <a:pt x="189" y="48"/>
                      <a:pt x="177" y="50"/>
                    </a:cubicBezTo>
                    <a:cubicBezTo>
                      <a:pt x="174" y="50"/>
                      <a:pt x="171" y="51"/>
                      <a:pt x="168" y="51"/>
                    </a:cubicBezTo>
                    <a:cubicBezTo>
                      <a:pt x="154" y="51"/>
                      <a:pt x="138" y="43"/>
                      <a:pt x="128" y="33"/>
                    </a:cubicBezTo>
                    <a:cubicBezTo>
                      <a:pt x="120" y="21"/>
                      <a:pt x="107" y="13"/>
                      <a:pt x="91" y="9"/>
                    </a:cubicBezTo>
                    <a:cubicBezTo>
                      <a:pt x="80" y="3"/>
                      <a:pt x="70" y="1"/>
                      <a:pt x="59" y="1"/>
                    </a:cubicBezTo>
                    <a:cubicBezTo>
                      <a:pt x="47" y="1"/>
                      <a:pt x="35" y="3"/>
                      <a:pt x="22" y="3"/>
                    </a:cubicBezTo>
                    <a:cubicBezTo>
                      <a:pt x="15" y="3"/>
                      <a:pt x="8" y="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Google Shape;419;p39"/>
              <p:cNvSpPr/>
              <p:nvPr/>
            </p:nvSpPr>
            <p:spPr>
              <a:xfrm>
                <a:off x="-1361794" y="1036259"/>
                <a:ext cx="14803" cy="12616"/>
              </a:xfrm>
              <a:custGeom>
                <a:rect b="b" l="l" r="r" t="t"/>
                <a:pathLst>
                  <a:path extrusionOk="0" h="247" w="182">
                    <a:moveTo>
                      <a:pt x="1" y="0"/>
                    </a:moveTo>
                    <a:lnTo>
                      <a:pt x="1" y="247"/>
                    </a:lnTo>
                    <a:cubicBezTo>
                      <a:pt x="5" y="247"/>
                      <a:pt x="9" y="242"/>
                      <a:pt x="13" y="238"/>
                    </a:cubicBezTo>
                    <a:cubicBezTo>
                      <a:pt x="15" y="229"/>
                      <a:pt x="19" y="226"/>
                      <a:pt x="23" y="226"/>
                    </a:cubicBezTo>
                    <a:cubicBezTo>
                      <a:pt x="32" y="226"/>
                      <a:pt x="42" y="239"/>
                      <a:pt x="48" y="239"/>
                    </a:cubicBezTo>
                    <a:cubicBezTo>
                      <a:pt x="49" y="239"/>
                      <a:pt x="49" y="239"/>
                      <a:pt x="50" y="238"/>
                    </a:cubicBezTo>
                    <a:cubicBezTo>
                      <a:pt x="69" y="231"/>
                      <a:pt x="85" y="201"/>
                      <a:pt x="104" y="201"/>
                    </a:cubicBezTo>
                    <a:cubicBezTo>
                      <a:pt x="105" y="201"/>
                      <a:pt x="106" y="201"/>
                      <a:pt x="107" y="201"/>
                    </a:cubicBezTo>
                    <a:cubicBezTo>
                      <a:pt x="110" y="202"/>
                      <a:pt x="112" y="203"/>
                      <a:pt x="115" y="203"/>
                    </a:cubicBezTo>
                    <a:cubicBezTo>
                      <a:pt x="127" y="203"/>
                      <a:pt x="136" y="192"/>
                      <a:pt x="148" y="192"/>
                    </a:cubicBezTo>
                    <a:cubicBezTo>
                      <a:pt x="152" y="192"/>
                      <a:pt x="156" y="194"/>
                      <a:pt x="161" y="197"/>
                    </a:cubicBezTo>
                    <a:cubicBezTo>
                      <a:pt x="161" y="198"/>
                      <a:pt x="162" y="198"/>
                      <a:pt x="163" y="198"/>
                    </a:cubicBezTo>
                    <a:cubicBezTo>
                      <a:pt x="170" y="198"/>
                      <a:pt x="177" y="156"/>
                      <a:pt x="177" y="111"/>
                    </a:cubicBezTo>
                    <a:cubicBezTo>
                      <a:pt x="181" y="86"/>
                      <a:pt x="177" y="58"/>
                      <a:pt x="161" y="37"/>
                    </a:cubicBezTo>
                    <a:lnTo>
                      <a:pt x="157" y="37"/>
                    </a:lnTo>
                    <a:lnTo>
                      <a:pt x="103" y="13"/>
                    </a:lnTo>
                    <a:cubicBezTo>
                      <a:pt x="99" y="13"/>
                      <a:pt x="95" y="4"/>
                      <a:pt x="91" y="4"/>
                    </a:cubicBezTo>
                    <a:lnTo>
                      <a:pt x="13" y="4"/>
                    </a:lnTo>
                    <a:cubicBezTo>
                      <a:pt x="13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39"/>
              <p:cNvSpPr/>
              <p:nvPr/>
            </p:nvSpPr>
            <p:spPr>
              <a:xfrm>
                <a:off x="-1361794" y="1301492"/>
                <a:ext cx="71168" cy="15833"/>
              </a:xfrm>
              <a:custGeom>
                <a:rect b="b" l="l" r="r" t="t"/>
                <a:pathLst>
                  <a:path extrusionOk="0" h="310" w="875">
                    <a:moveTo>
                      <a:pt x="9" y="0"/>
                    </a:moveTo>
                    <a:cubicBezTo>
                      <a:pt x="6" y="0"/>
                      <a:pt x="3" y="2"/>
                      <a:pt x="1" y="6"/>
                    </a:cubicBezTo>
                    <a:lnTo>
                      <a:pt x="1" y="302"/>
                    </a:lnTo>
                    <a:cubicBezTo>
                      <a:pt x="5" y="306"/>
                      <a:pt x="9" y="306"/>
                      <a:pt x="13" y="310"/>
                    </a:cubicBezTo>
                    <a:cubicBezTo>
                      <a:pt x="42" y="263"/>
                      <a:pt x="71" y="248"/>
                      <a:pt x="97" y="248"/>
                    </a:cubicBezTo>
                    <a:cubicBezTo>
                      <a:pt x="101" y="248"/>
                      <a:pt x="104" y="248"/>
                      <a:pt x="107" y="248"/>
                    </a:cubicBezTo>
                    <a:lnTo>
                      <a:pt x="144" y="248"/>
                    </a:lnTo>
                    <a:cubicBezTo>
                      <a:pt x="147" y="248"/>
                      <a:pt x="151" y="245"/>
                      <a:pt x="155" y="245"/>
                    </a:cubicBezTo>
                    <a:cubicBezTo>
                      <a:pt x="157" y="245"/>
                      <a:pt x="159" y="246"/>
                      <a:pt x="161" y="248"/>
                    </a:cubicBezTo>
                    <a:cubicBezTo>
                      <a:pt x="166" y="256"/>
                      <a:pt x="172" y="259"/>
                      <a:pt x="178" y="259"/>
                    </a:cubicBezTo>
                    <a:cubicBezTo>
                      <a:pt x="184" y="259"/>
                      <a:pt x="191" y="255"/>
                      <a:pt x="198" y="248"/>
                    </a:cubicBezTo>
                    <a:cubicBezTo>
                      <a:pt x="210" y="232"/>
                      <a:pt x="226" y="240"/>
                      <a:pt x="239" y="236"/>
                    </a:cubicBezTo>
                    <a:cubicBezTo>
                      <a:pt x="267" y="228"/>
                      <a:pt x="296" y="228"/>
                      <a:pt x="321" y="228"/>
                    </a:cubicBezTo>
                    <a:cubicBezTo>
                      <a:pt x="333" y="228"/>
                      <a:pt x="341" y="211"/>
                      <a:pt x="349" y="203"/>
                    </a:cubicBezTo>
                    <a:cubicBezTo>
                      <a:pt x="358" y="195"/>
                      <a:pt x="362" y="191"/>
                      <a:pt x="370" y="187"/>
                    </a:cubicBezTo>
                    <a:cubicBezTo>
                      <a:pt x="380" y="185"/>
                      <a:pt x="391" y="184"/>
                      <a:pt x="402" y="184"/>
                    </a:cubicBezTo>
                    <a:cubicBezTo>
                      <a:pt x="434" y="184"/>
                      <a:pt x="466" y="192"/>
                      <a:pt x="493" y="207"/>
                    </a:cubicBezTo>
                    <a:cubicBezTo>
                      <a:pt x="522" y="215"/>
                      <a:pt x="555" y="224"/>
                      <a:pt x="587" y="224"/>
                    </a:cubicBezTo>
                    <a:cubicBezTo>
                      <a:pt x="628" y="224"/>
                      <a:pt x="665" y="220"/>
                      <a:pt x="706" y="215"/>
                    </a:cubicBezTo>
                    <a:cubicBezTo>
                      <a:pt x="733" y="213"/>
                      <a:pt x="759" y="199"/>
                      <a:pt x="787" y="199"/>
                    </a:cubicBezTo>
                    <a:cubicBezTo>
                      <a:pt x="798" y="199"/>
                      <a:pt x="809" y="201"/>
                      <a:pt x="821" y="207"/>
                    </a:cubicBezTo>
                    <a:lnTo>
                      <a:pt x="846" y="207"/>
                    </a:lnTo>
                    <a:cubicBezTo>
                      <a:pt x="854" y="207"/>
                      <a:pt x="866" y="183"/>
                      <a:pt x="875" y="133"/>
                    </a:cubicBezTo>
                    <a:cubicBezTo>
                      <a:pt x="866" y="97"/>
                      <a:pt x="858" y="91"/>
                      <a:pt x="851" y="91"/>
                    </a:cubicBezTo>
                    <a:cubicBezTo>
                      <a:pt x="847" y="91"/>
                      <a:pt x="844" y="92"/>
                      <a:pt x="842" y="92"/>
                    </a:cubicBezTo>
                    <a:lnTo>
                      <a:pt x="731" y="92"/>
                    </a:lnTo>
                    <a:cubicBezTo>
                      <a:pt x="715" y="92"/>
                      <a:pt x="702" y="80"/>
                      <a:pt x="690" y="80"/>
                    </a:cubicBezTo>
                    <a:cubicBezTo>
                      <a:pt x="674" y="80"/>
                      <a:pt x="649" y="92"/>
                      <a:pt x="632" y="92"/>
                    </a:cubicBezTo>
                    <a:cubicBezTo>
                      <a:pt x="604" y="92"/>
                      <a:pt x="579" y="92"/>
                      <a:pt x="555" y="84"/>
                    </a:cubicBezTo>
                    <a:cubicBezTo>
                      <a:pt x="530" y="80"/>
                      <a:pt x="501" y="60"/>
                      <a:pt x="481" y="51"/>
                    </a:cubicBezTo>
                    <a:cubicBezTo>
                      <a:pt x="477" y="51"/>
                      <a:pt x="474" y="50"/>
                      <a:pt x="471" y="50"/>
                    </a:cubicBezTo>
                    <a:cubicBezTo>
                      <a:pt x="462" y="50"/>
                      <a:pt x="453" y="53"/>
                      <a:pt x="445" y="53"/>
                    </a:cubicBezTo>
                    <a:cubicBezTo>
                      <a:pt x="439" y="53"/>
                      <a:pt x="433" y="52"/>
                      <a:pt x="427" y="47"/>
                    </a:cubicBezTo>
                    <a:cubicBezTo>
                      <a:pt x="419" y="43"/>
                      <a:pt x="411" y="42"/>
                      <a:pt x="403" y="42"/>
                    </a:cubicBezTo>
                    <a:cubicBezTo>
                      <a:pt x="378" y="42"/>
                      <a:pt x="354" y="56"/>
                      <a:pt x="329" y="60"/>
                    </a:cubicBezTo>
                    <a:cubicBezTo>
                      <a:pt x="297" y="62"/>
                      <a:pt x="267" y="79"/>
                      <a:pt x="236" y="79"/>
                    </a:cubicBezTo>
                    <a:cubicBezTo>
                      <a:pt x="219" y="79"/>
                      <a:pt x="202" y="74"/>
                      <a:pt x="185" y="60"/>
                    </a:cubicBezTo>
                    <a:cubicBezTo>
                      <a:pt x="177" y="51"/>
                      <a:pt x="169" y="47"/>
                      <a:pt x="157" y="43"/>
                    </a:cubicBezTo>
                    <a:cubicBezTo>
                      <a:pt x="136" y="40"/>
                      <a:pt x="114" y="37"/>
                      <a:pt x="91" y="37"/>
                    </a:cubicBezTo>
                    <a:cubicBezTo>
                      <a:pt x="81" y="37"/>
                      <a:pt x="72" y="38"/>
                      <a:pt x="62" y="39"/>
                    </a:cubicBezTo>
                    <a:cubicBezTo>
                      <a:pt x="46" y="39"/>
                      <a:pt x="33" y="14"/>
                      <a:pt x="17" y="6"/>
                    </a:cubicBezTo>
                    <a:cubicBezTo>
                      <a:pt x="15" y="2"/>
                      <a:pt x="12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39"/>
              <p:cNvSpPr/>
              <p:nvPr/>
            </p:nvSpPr>
            <p:spPr>
              <a:xfrm>
                <a:off x="-1362119" y="1062052"/>
                <a:ext cx="36763" cy="13841"/>
              </a:xfrm>
              <a:custGeom>
                <a:rect b="b" l="l" r="r" t="t"/>
                <a:pathLst>
                  <a:path extrusionOk="0" h="271" w="452">
                    <a:moveTo>
                      <a:pt x="33" y="0"/>
                    </a:moveTo>
                    <a:cubicBezTo>
                      <a:pt x="29" y="0"/>
                      <a:pt x="25" y="1"/>
                      <a:pt x="21" y="4"/>
                    </a:cubicBezTo>
                    <a:cubicBezTo>
                      <a:pt x="17" y="4"/>
                      <a:pt x="9" y="8"/>
                      <a:pt x="5" y="8"/>
                    </a:cubicBezTo>
                    <a:lnTo>
                      <a:pt x="0" y="8"/>
                    </a:lnTo>
                    <a:lnTo>
                      <a:pt x="0" y="271"/>
                    </a:lnTo>
                    <a:cubicBezTo>
                      <a:pt x="5" y="267"/>
                      <a:pt x="5" y="267"/>
                      <a:pt x="9" y="263"/>
                    </a:cubicBezTo>
                    <a:cubicBezTo>
                      <a:pt x="12" y="256"/>
                      <a:pt x="15" y="254"/>
                      <a:pt x="18" y="254"/>
                    </a:cubicBezTo>
                    <a:cubicBezTo>
                      <a:pt x="26" y="254"/>
                      <a:pt x="33" y="265"/>
                      <a:pt x="40" y="265"/>
                    </a:cubicBezTo>
                    <a:cubicBezTo>
                      <a:pt x="42" y="265"/>
                      <a:pt x="44" y="264"/>
                      <a:pt x="46" y="263"/>
                    </a:cubicBezTo>
                    <a:cubicBezTo>
                      <a:pt x="58" y="246"/>
                      <a:pt x="70" y="254"/>
                      <a:pt x="78" y="246"/>
                    </a:cubicBezTo>
                    <a:cubicBezTo>
                      <a:pt x="91" y="234"/>
                      <a:pt x="99" y="209"/>
                      <a:pt x="111" y="201"/>
                    </a:cubicBezTo>
                    <a:cubicBezTo>
                      <a:pt x="148" y="189"/>
                      <a:pt x="189" y="181"/>
                      <a:pt x="226" y="181"/>
                    </a:cubicBezTo>
                    <a:cubicBezTo>
                      <a:pt x="238" y="181"/>
                      <a:pt x="251" y="185"/>
                      <a:pt x="263" y="189"/>
                    </a:cubicBezTo>
                    <a:cubicBezTo>
                      <a:pt x="269" y="192"/>
                      <a:pt x="282" y="210"/>
                      <a:pt x="293" y="210"/>
                    </a:cubicBezTo>
                    <a:cubicBezTo>
                      <a:pt x="297" y="210"/>
                      <a:pt x="301" y="208"/>
                      <a:pt x="304" y="201"/>
                    </a:cubicBezTo>
                    <a:cubicBezTo>
                      <a:pt x="310" y="192"/>
                      <a:pt x="316" y="190"/>
                      <a:pt x="321" y="190"/>
                    </a:cubicBezTo>
                    <a:cubicBezTo>
                      <a:pt x="327" y="190"/>
                      <a:pt x="333" y="192"/>
                      <a:pt x="339" y="192"/>
                    </a:cubicBezTo>
                    <a:cubicBezTo>
                      <a:pt x="342" y="192"/>
                      <a:pt x="346" y="192"/>
                      <a:pt x="349" y="189"/>
                    </a:cubicBezTo>
                    <a:cubicBezTo>
                      <a:pt x="361" y="177"/>
                      <a:pt x="379" y="170"/>
                      <a:pt x="396" y="170"/>
                    </a:cubicBezTo>
                    <a:cubicBezTo>
                      <a:pt x="409" y="170"/>
                      <a:pt x="421" y="174"/>
                      <a:pt x="431" y="181"/>
                    </a:cubicBezTo>
                    <a:cubicBezTo>
                      <a:pt x="432" y="181"/>
                      <a:pt x="433" y="181"/>
                      <a:pt x="434" y="181"/>
                    </a:cubicBezTo>
                    <a:cubicBezTo>
                      <a:pt x="444" y="181"/>
                      <a:pt x="448" y="161"/>
                      <a:pt x="452" y="127"/>
                    </a:cubicBezTo>
                    <a:cubicBezTo>
                      <a:pt x="452" y="94"/>
                      <a:pt x="448" y="57"/>
                      <a:pt x="440" y="57"/>
                    </a:cubicBezTo>
                    <a:cubicBezTo>
                      <a:pt x="439" y="58"/>
                      <a:pt x="438" y="58"/>
                      <a:pt x="437" y="58"/>
                    </a:cubicBezTo>
                    <a:cubicBezTo>
                      <a:pt x="426" y="58"/>
                      <a:pt x="416" y="41"/>
                      <a:pt x="405" y="41"/>
                    </a:cubicBezTo>
                    <a:cubicBezTo>
                      <a:pt x="405" y="41"/>
                      <a:pt x="404" y="41"/>
                      <a:pt x="403" y="41"/>
                    </a:cubicBezTo>
                    <a:cubicBezTo>
                      <a:pt x="374" y="49"/>
                      <a:pt x="349" y="62"/>
                      <a:pt x="325" y="78"/>
                    </a:cubicBezTo>
                    <a:cubicBezTo>
                      <a:pt x="322" y="78"/>
                      <a:pt x="319" y="82"/>
                      <a:pt x="316" y="82"/>
                    </a:cubicBezTo>
                    <a:cubicBezTo>
                      <a:pt x="315" y="82"/>
                      <a:pt x="314" y="81"/>
                      <a:pt x="312" y="78"/>
                    </a:cubicBezTo>
                    <a:cubicBezTo>
                      <a:pt x="296" y="53"/>
                      <a:pt x="267" y="33"/>
                      <a:pt x="234" y="29"/>
                    </a:cubicBezTo>
                    <a:cubicBezTo>
                      <a:pt x="226" y="29"/>
                      <a:pt x="214" y="37"/>
                      <a:pt x="202" y="37"/>
                    </a:cubicBezTo>
                    <a:cubicBezTo>
                      <a:pt x="180" y="33"/>
                      <a:pt x="158" y="11"/>
                      <a:pt x="134" y="11"/>
                    </a:cubicBezTo>
                    <a:cubicBezTo>
                      <a:pt x="131" y="11"/>
                      <a:pt x="127" y="11"/>
                      <a:pt x="124" y="12"/>
                    </a:cubicBezTo>
                    <a:cubicBezTo>
                      <a:pt x="121" y="14"/>
                      <a:pt x="118" y="14"/>
                      <a:pt x="115" y="14"/>
                    </a:cubicBezTo>
                    <a:cubicBezTo>
                      <a:pt x="104" y="14"/>
                      <a:pt x="94" y="6"/>
                      <a:pt x="83" y="6"/>
                    </a:cubicBezTo>
                    <a:cubicBezTo>
                      <a:pt x="80" y="6"/>
                      <a:pt x="77" y="7"/>
                      <a:pt x="74" y="8"/>
                    </a:cubicBezTo>
                    <a:cubicBezTo>
                      <a:pt x="72" y="9"/>
                      <a:pt x="71" y="9"/>
                      <a:pt x="69" y="9"/>
                    </a:cubicBezTo>
                    <a:cubicBezTo>
                      <a:pt x="55" y="9"/>
                      <a:pt x="44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39"/>
              <p:cNvSpPr/>
              <p:nvPr/>
            </p:nvSpPr>
            <p:spPr>
              <a:xfrm>
                <a:off x="-1361794" y="1116294"/>
                <a:ext cx="45141" cy="12718"/>
              </a:xfrm>
              <a:custGeom>
                <a:rect b="b" l="l" r="r" t="t"/>
                <a:pathLst>
                  <a:path extrusionOk="0" h="249" w="555">
                    <a:moveTo>
                      <a:pt x="1" y="1"/>
                    </a:moveTo>
                    <a:lnTo>
                      <a:pt x="1" y="235"/>
                    </a:lnTo>
                    <a:lnTo>
                      <a:pt x="5" y="235"/>
                    </a:lnTo>
                    <a:cubicBezTo>
                      <a:pt x="11" y="233"/>
                      <a:pt x="18" y="232"/>
                      <a:pt x="24" y="232"/>
                    </a:cubicBezTo>
                    <a:cubicBezTo>
                      <a:pt x="38" y="232"/>
                      <a:pt x="53" y="236"/>
                      <a:pt x="67" y="236"/>
                    </a:cubicBezTo>
                    <a:cubicBezTo>
                      <a:pt x="71" y="236"/>
                      <a:pt x="75" y="235"/>
                      <a:pt x="79" y="235"/>
                    </a:cubicBezTo>
                    <a:cubicBezTo>
                      <a:pt x="103" y="231"/>
                      <a:pt x="128" y="231"/>
                      <a:pt x="148" y="226"/>
                    </a:cubicBezTo>
                    <a:cubicBezTo>
                      <a:pt x="151" y="226"/>
                      <a:pt x="154" y="220"/>
                      <a:pt x="158" y="220"/>
                    </a:cubicBezTo>
                    <a:cubicBezTo>
                      <a:pt x="159" y="220"/>
                      <a:pt x="160" y="220"/>
                      <a:pt x="161" y="222"/>
                    </a:cubicBezTo>
                    <a:cubicBezTo>
                      <a:pt x="165" y="230"/>
                      <a:pt x="170" y="233"/>
                      <a:pt x="176" y="233"/>
                    </a:cubicBezTo>
                    <a:cubicBezTo>
                      <a:pt x="185" y="233"/>
                      <a:pt x="195" y="224"/>
                      <a:pt x="205" y="224"/>
                    </a:cubicBezTo>
                    <a:cubicBezTo>
                      <a:pt x="212" y="224"/>
                      <a:pt x="219" y="229"/>
                      <a:pt x="226" y="247"/>
                    </a:cubicBezTo>
                    <a:cubicBezTo>
                      <a:pt x="226" y="248"/>
                      <a:pt x="227" y="249"/>
                      <a:pt x="227" y="249"/>
                    </a:cubicBezTo>
                    <a:cubicBezTo>
                      <a:pt x="229" y="249"/>
                      <a:pt x="232" y="247"/>
                      <a:pt x="234" y="247"/>
                    </a:cubicBezTo>
                    <a:cubicBezTo>
                      <a:pt x="246" y="221"/>
                      <a:pt x="258" y="209"/>
                      <a:pt x="270" y="209"/>
                    </a:cubicBezTo>
                    <a:cubicBezTo>
                      <a:pt x="274" y="209"/>
                      <a:pt x="279" y="211"/>
                      <a:pt x="284" y="214"/>
                    </a:cubicBezTo>
                    <a:cubicBezTo>
                      <a:pt x="287" y="216"/>
                      <a:pt x="290" y="216"/>
                      <a:pt x="293" y="216"/>
                    </a:cubicBezTo>
                    <a:cubicBezTo>
                      <a:pt x="307" y="216"/>
                      <a:pt x="321" y="205"/>
                      <a:pt x="337" y="202"/>
                    </a:cubicBezTo>
                    <a:cubicBezTo>
                      <a:pt x="340" y="202"/>
                      <a:pt x="343" y="202"/>
                      <a:pt x="346" y="202"/>
                    </a:cubicBezTo>
                    <a:cubicBezTo>
                      <a:pt x="359" y="202"/>
                      <a:pt x="369" y="199"/>
                      <a:pt x="382" y="173"/>
                    </a:cubicBezTo>
                    <a:cubicBezTo>
                      <a:pt x="382" y="170"/>
                      <a:pt x="383" y="169"/>
                      <a:pt x="385" y="169"/>
                    </a:cubicBezTo>
                    <a:cubicBezTo>
                      <a:pt x="388" y="169"/>
                      <a:pt x="392" y="172"/>
                      <a:pt x="394" y="177"/>
                    </a:cubicBezTo>
                    <a:cubicBezTo>
                      <a:pt x="405" y="199"/>
                      <a:pt x="416" y="206"/>
                      <a:pt x="428" y="206"/>
                    </a:cubicBezTo>
                    <a:cubicBezTo>
                      <a:pt x="446" y="206"/>
                      <a:pt x="464" y="188"/>
                      <a:pt x="485" y="185"/>
                    </a:cubicBezTo>
                    <a:cubicBezTo>
                      <a:pt x="492" y="155"/>
                      <a:pt x="501" y="142"/>
                      <a:pt x="512" y="142"/>
                    </a:cubicBezTo>
                    <a:cubicBezTo>
                      <a:pt x="519" y="142"/>
                      <a:pt x="526" y="147"/>
                      <a:pt x="534" y="157"/>
                    </a:cubicBezTo>
                    <a:cubicBezTo>
                      <a:pt x="536" y="158"/>
                      <a:pt x="537" y="159"/>
                      <a:pt x="539" y="159"/>
                    </a:cubicBezTo>
                    <a:cubicBezTo>
                      <a:pt x="548" y="159"/>
                      <a:pt x="555" y="127"/>
                      <a:pt x="555" y="95"/>
                    </a:cubicBezTo>
                    <a:cubicBezTo>
                      <a:pt x="550" y="54"/>
                      <a:pt x="546" y="42"/>
                      <a:pt x="534" y="38"/>
                    </a:cubicBezTo>
                    <a:cubicBezTo>
                      <a:pt x="534" y="38"/>
                      <a:pt x="530" y="38"/>
                      <a:pt x="526" y="46"/>
                    </a:cubicBezTo>
                    <a:cubicBezTo>
                      <a:pt x="520" y="58"/>
                      <a:pt x="513" y="64"/>
                      <a:pt x="507" y="64"/>
                    </a:cubicBezTo>
                    <a:cubicBezTo>
                      <a:pt x="501" y="64"/>
                      <a:pt x="495" y="58"/>
                      <a:pt x="489" y="46"/>
                    </a:cubicBezTo>
                    <a:cubicBezTo>
                      <a:pt x="487" y="42"/>
                      <a:pt x="484" y="41"/>
                      <a:pt x="481" y="41"/>
                    </a:cubicBezTo>
                    <a:cubicBezTo>
                      <a:pt x="478" y="41"/>
                      <a:pt x="475" y="42"/>
                      <a:pt x="472" y="42"/>
                    </a:cubicBezTo>
                    <a:cubicBezTo>
                      <a:pt x="466" y="41"/>
                      <a:pt x="460" y="40"/>
                      <a:pt x="454" y="40"/>
                    </a:cubicBezTo>
                    <a:cubicBezTo>
                      <a:pt x="436" y="40"/>
                      <a:pt x="417" y="45"/>
                      <a:pt x="399" y="54"/>
                    </a:cubicBezTo>
                    <a:cubicBezTo>
                      <a:pt x="394" y="56"/>
                      <a:pt x="389" y="57"/>
                      <a:pt x="384" y="57"/>
                    </a:cubicBezTo>
                    <a:cubicBezTo>
                      <a:pt x="370" y="57"/>
                      <a:pt x="357" y="49"/>
                      <a:pt x="341" y="46"/>
                    </a:cubicBezTo>
                    <a:cubicBezTo>
                      <a:pt x="329" y="42"/>
                      <a:pt x="316" y="40"/>
                      <a:pt x="302" y="40"/>
                    </a:cubicBezTo>
                    <a:cubicBezTo>
                      <a:pt x="289" y="40"/>
                      <a:pt x="276" y="42"/>
                      <a:pt x="263" y="46"/>
                    </a:cubicBezTo>
                    <a:cubicBezTo>
                      <a:pt x="253" y="48"/>
                      <a:pt x="243" y="54"/>
                      <a:pt x="234" y="54"/>
                    </a:cubicBezTo>
                    <a:cubicBezTo>
                      <a:pt x="228" y="54"/>
                      <a:pt x="223" y="52"/>
                      <a:pt x="218" y="46"/>
                    </a:cubicBezTo>
                    <a:cubicBezTo>
                      <a:pt x="214" y="42"/>
                      <a:pt x="210" y="38"/>
                      <a:pt x="206" y="38"/>
                    </a:cubicBezTo>
                    <a:cubicBezTo>
                      <a:pt x="201" y="39"/>
                      <a:pt x="196" y="40"/>
                      <a:pt x="191" y="40"/>
                    </a:cubicBezTo>
                    <a:cubicBezTo>
                      <a:pt x="164" y="40"/>
                      <a:pt x="139" y="22"/>
                      <a:pt x="111" y="5"/>
                    </a:cubicBezTo>
                    <a:cubicBezTo>
                      <a:pt x="103" y="1"/>
                      <a:pt x="91" y="1"/>
                      <a:pt x="79" y="1"/>
                    </a:cubicBezTo>
                    <a:cubicBezTo>
                      <a:pt x="69" y="1"/>
                      <a:pt x="60" y="15"/>
                      <a:pt x="51" y="15"/>
                    </a:cubicBezTo>
                    <a:cubicBezTo>
                      <a:pt x="48" y="15"/>
                      <a:pt x="45" y="13"/>
                      <a:pt x="42" y="9"/>
                    </a:cubicBezTo>
                    <a:cubicBezTo>
                      <a:pt x="37" y="3"/>
                      <a:pt x="32" y="1"/>
                      <a:pt x="27" y="1"/>
                    </a:cubicBezTo>
                    <a:cubicBezTo>
                      <a:pt x="21" y="1"/>
                      <a:pt x="15" y="3"/>
                      <a:pt x="9" y="3"/>
                    </a:cubicBezTo>
                    <a:cubicBezTo>
                      <a:pt x="6" y="3"/>
                      <a:pt x="3" y="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14_1_1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0"/>
          <p:cNvSpPr txBox="1"/>
          <p:nvPr>
            <p:ph hasCustomPrompt="1" type="title"/>
          </p:nvPr>
        </p:nvSpPr>
        <p:spPr>
          <a:xfrm>
            <a:off x="713225" y="3032902"/>
            <a:ext cx="487500" cy="4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5" name="Google Shape;425;p40"/>
          <p:cNvSpPr txBox="1"/>
          <p:nvPr>
            <p:ph idx="1" type="subTitle"/>
          </p:nvPr>
        </p:nvSpPr>
        <p:spPr>
          <a:xfrm>
            <a:off x="1339400" y="3532575"/>
            <a:ext cx="3311400" cy="6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26" name="Google Shape;426;p40"/>
          <p:cNvSpPr txBox="1"/>
          <p:nvPr>
            <p:ph idx="2" type="subTitle"/>
          </p:nvPr>
        </p:nvSpPr>
        <p:spPr>
          <a:xfrm>
            <a:off x="1339400" y="2175027"/>
            <a:ext cx="3311400" cy="6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27" name="Google Shape;427;p40"/>
          <p:cNvSpPr txBox="1"/>
          <p:nvPr>
            <p:ph hasCustomPrompt="1" idx="3" type="title"/>
          </p:nvPr>
        </p:nvSpPr>
        <p:spPr>
          <a:xfrm>
            <a:off x="713225" y="1675350"/>
            <a:ext cx="487500" cy="4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8" name="Google Shape;428;p40"/>
          <p:cNvSpPr txBox="1"/>
          <p:nvPr>
            <p:ph idx="4" type="subTitle"/>
          </p:nvPr>
        </p:nvSpPr>
        <p:spPr>
          <a:xfrm>
            <a:off x="1339400" y="1675350"/>
            <a:ext cx="3311400" cy="4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429" name="Google Shape;429;p40"/>
          <p:cNvSpPr txBox="1"/>
          <p:nvPr>
            <p:ph idx="5" type="subTitle"/>
          </p:nvPr>
        </p:nvSpPr>
        <p:spPr>
          <a:xfrm>
            <a:off x="1339400" y="3032906"/>
            <a:ext cx="3311400" cy="44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430" name="Google Shape;430;p40"/>
          <p:cNvSpPr txBox="1"/>
          <p:nvPr>
            <p:ph idx="6" type="title"/>
          </p:nvPr>
        </p:nvSpPr>
        <p:spPr>
          <a:xfrm>
            <a:off x="1954500" y="362250"/>
            <a:ext cx="523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8" name="Google Shape;18;p5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" name="Google Shape;19;p5"/>
          <p:cNvSpPr txBox="1"/>
          <p:nvPr>
            <p:ph idx="2" type="subTitle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3" type="subTitle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4" type="subTitle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7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/>
          <p:nvPr>
            <p:ph idx="1" type="subTitle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33" name="Google Shape;433;p41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words">
  <p:cSld name="MAIN_POINT_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2"/>
          <p:cNvSpPr txBox="1"/>
          <p:nvPr>
            <p:ph type="title"/>
          </p:nvPr>
        </p:nvSpPr>
        <p:spPr>
          <a:xfrm>
            <a:off x="270075" y="509350"/>
            <a:ext cx="4946100" cy="249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b="0" sz="6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BODY_1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"/>
          <p:cNvSpPr txBox="1"/>
          <p:nvPr>
            <p:ph idx="1" type="subTitle"/>
          </p:nvPr>
        </p:nvSpPr>
        <p:spPr>
          <a:xfrm flipH="1">
            <a:off x="599976" y="3234588"/>
            <a:ext cx="3306300" cy="13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38" name="Google Shape;438;p43"/>
          <p:cNvSpPr txBox="1"/>
          <p:nvPr>
            <p:ph type="title"/>
          </p:nvPr>
        </p:nvSpPr>
        <p:spPr>
          <a:xfrm>
            <a:off x="2282876" y="1309100"/>
            <a:ext cx="21117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  <p:sp>
        <p:nvSpPr>
          <p:cNvPr id="439" name="Google Shape;439;p43"/>
          <p:cNvSpPr txBox="1"/>
          <p:nvPr>
            <p:ph idx="2" type="subTitle"/>
          </p:nvPr>
        </p:nvSpPr>
        <p:spPr>
          <a:xfrm flipH="1">
            <a:off x="5036376" y="690913"/>
            <a:ext cx="3502800" cy="13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40" name="Google Shape;440;p43"/>
          <p:cNvSpPr txBox="1"/>
          <p:nvPr>
            <p:ph idx="3" type="title"/>
          </p:nvPr>
        </p:nvSpPr>
        <p:spPr>
          <a:xfrm>
            <a:off x="4635451" y="3252460"/>
            <a:ext cx="21117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/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9pPr>
          </a:lstStyle>
          <a:p/>
        </p:txBody>
      </p:sp>
      <p:sp>
        <p:nvSpPr>
          <p:cNvPr id="443" name="Google Shape;443;p44"/>
          <p:cNvSpPr txBox="1"/>
          <p:nvPr>
            <p:ph idx="1" type="subTitle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44" name="Google Shape;444;p44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includes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4514" y="539500"/>
            <a:ext cx="3694960" cy="402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" name="Google Shape;26;p7"/>
          <p:cNvSpPr txBox="1"/>
          <p:nvPr>
            <p:ph idx="1" type="subTitle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b="0" sz="2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" name="Google Shape;3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" name="Google Shape;3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35" name="Google Shape;35;p10"/>
          <p:cNvSpPr txBox="1"/>
          <p:nvPr>
            <p:ph idx="1" type="subTitle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46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22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48" Type="http://schemas.openxmlformats.org/officeDocument/2006/relationships/theme" Target="../theme/theme2.xml"/><Relationship Id="rId25" Type="http://schemas.openxmlformats.org/officeDocument/2006/relationships/slideLayout" Target="../slideLayouts/slideLayout24.xml"/><Relationship Id="rId47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8"/>
          <p:cNvSpPr txBox="1"/>
          <p:nvPr>
            <p:ph idx="1" type="subTitle"/>
          </p:nvPr>
        </p:nvSpPr>
        <p:spPr>
          <a:xfrm>
            <a:off x="3077650" y="3529150"/>
            <a:ext cx="29886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Rori Biszantz</a:t>
            </a:r>
            <a:endParaRPr/>
          </a:p>
        </p:txBody>
      </p:sp>
      <p:sp>
        <p:nvSpPr>
          <p:cNvPr id="454" name="Google Shape;454;p48"/>
          <p:cNvSpPr txBox="1"/>
          <p:nvPr>
            <p:ph type="ctrTitle"/>
          </p:nvPr>
        </p:nvSpPr>
        <p:spPr>
          <a:xfrm>
            <a:off x="1923750" y="1091550"/>
            <a:ext cx="5296500" cy="22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Leadership Theory Presentation</a:t>
            </a:r>
            <a:endParaRPr sz="5200"/>
          </a:p>
        </p:txBody>
      </p:sp>
      <p:pic>
        <p:nvPicPr>
          <p:cNvPr id="455" name="Google Shape;4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5275" y="3528900"/>
            <a:ext cx="3216325" cy="21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64923" y="-513250"/>
            <a:ext cx="3633526" cy="318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48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458" name="Google Shape;458;p48"/>
            <p:cNvSpPr/>
            <p:nvPr/>
          </p:nvSpPr>
          <p:spPr>
            <a:xfrm>
              <a:off x="447225" y="1724725"/>
              <a:ext cx="258600" cy="15425"/>
            </a:xfrm>
            <a:custGeom>
              <a:rect b="b" l="l" r="r" t="t"/>
              <a:pathLst>
                <a:path extrusionOk="0" h="617" w="10344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8"/>
            <p:cNvSpPr/>
            <p:nvPr/>
          </p:nvSpPr>
          <p:spPr>
            <a:xfrm>
              <a:off x="446800" y="1721825"/>
              <a:ext cx="258725" cy="10325"/>
            </a:xfrm>
            <a:custGeom>
              <a:rect b="b" l="l" r="r" t="t"/>
              <a:pathLst>
                <a:path extrusionOk="0" h="413" w="10349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0" name="Google Shape;460;p48"/>
          <p:cNvPicPr preferRelativeResize="0"/>
          <p:nvPr/>
        </p:nvPicPr>
        <p:blipFill rotWithShape="1">
          <a:blip r:embed="rId5">
            <a:alphaModFix/>
          </a:blip>
          <a:srcRect b="199" l="0" r="0" t="199"/>
          <a:stretch/>
        </p:blipFill>
        <p:spPr>
          <a:xfrm rot="902439">
            <a:off x="6476500" y="3528900"/>
            <a:ext cx="1432117" cy="19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3688">
            <a:off x="881224" y="-448266"/>
            <a:ext cx="2255899" cy="295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7"/>
          <p:cNvSpPr/>
          <p:nvPr/>
        </p:nvSpPr>
        <p:spPr>
          <a:xfrm>
            <a:off x="1208778" y="1464377"/>
            <a:ext cx="2527564" cy="1739711"/>
          </a:xfrm>
          <a:custGeom>
            <a:rect b="b" l="l" r="r" t="t"/>
            <a:pathLst>
              <a:path extrusionOk="0" h="18993" w="27595">
                <a:moveTo>
                  <a:pt x="91" y="0"/>
                </a:moveTo>
                <a:lnTo>
                  <a:pt x="74" y="3065"/>
                </a:lnTo>
                <a:cubicBezTo>
                  <a:pt x="66" y="4128"/>
                  <a:pt x="58" y="5211"/>
                  <a:pt x="45" y="6315"/>
                </a:cubicBezTo>
                <a:cubicBezTo>
                  <a:pt x="33" y="8551"/>
                  <a:pt x="17" y="10533"/>
                  <a:pt x="4" y="12642"/>
                </a:cubicBezTo>
                <a:cubicBezTo>
                  <a:pt x="0" y="13738"/>
                  <a:pt x="8" y="14739"/>
                  <a:pt x="13" y="15662"/>
                </a:cubicBezTo>
                <a:cubicBezTo>
                  <a:pt x="17" y="16126"/>
                  <a:pt x="17" y="16565"/>
                  <a:pt x="13" y="16984"/>
                </a:cubicBezTo>
                <a:cubicBezTo>
                  <a:pt x="13" y="17447"/>
                  <a:pt x="8" y="17907"/>
                  <a:pt x="4" y="18362"/>
                </a:cubicBezTo>
                <a:lnTo>
                  <a:pt x="4" y="18863"/>
                </a:lnTo>
                <a:lnTo>
                  <a:pt x="2323" y="18875"/>
                </a:lnTo>
                <a:cubicBezTo>
                  <a:pt x="3213" y="18884"/>
                  <a:pt x="3878" y="18888"/>
                  <a:pt x="4629" y="18900"/>
                </a:cubicBezTo>
                <a:lnTo>
                  <a:pt x="6869" y="18937"/>
                </a:lnTo>
                <a:cubicBezTo>
                  <a:pt x="7612" y="18945"/>
                  <a:pt x="8408" y="18949"/>
                  <a:pt x="9105" y="18949"/>
                </a:cubicBezTo>
                <a:lnTo>
                  <a:pt x="12310" y="18929"/>
                </a:lnTo>
                <a:cubicBezTo>
                  <a:pt x="12451" y="18928"/>
                  <a:pt x="12586" y="18928"/>
                  <a:pt x="12714" y="18928"/>
                </a:cubicBezTo>
                <a:cubicBezTo>
                  <a:pt x="13288" y="18928"/>
                  <a:pt x="13745" y="18934"/>
                  <a:pt x="14103" y="18941"/>
                </a:cubicBezTo>
                <a:cubicBezTo>
                  <a:pt x="15006" y="18953"/>
                  <a:pt x="15954" y="18974"/>
                  <a:pt x="16947" y="18982"/>
                </a:cubicBezTo>
                <a:lnTo>
                  <a:pt x="17694" y="18986"/>
                </a:lnTo>
                <a:lnTo>
                  <a:pt x="18354" y="18986"/>
                </a:lnTo>
                <a:lnTo>
                  <a:pt x="19606" y="18990"/>
                </a:lnTo>
                <a:cubicBezTo>
                  <a:pt x="20275" y="18992"/>
                  <a:pt x="20912" y="18993"/>
                  <a:pt x="21512" y="18993"/>
                </a:cubicBezTo>
                <a:cubicBezTo>
                  <a:pt x="22360" y="18993"/>
                  <a:pt x="23136" y="18991"/>
                  <a:pt x="23828" y="18986"/>
                </a:cubicBezTo>
                <a:cubicBezTo>
                  <a:pt x="25010" y="18978"/>
                  <a:pt x="25949" y="18970"/>
                  <a:pt x="26589" y="18953"/>
                </a:cubicBezTo>
                <a:cubicBezTo>
                  <a:pt x="27229" y="18941"/>
                  <a:pt x="27582" y="18920"/>
                  <a:pt x="27591" y="18904"/>
                </a:cubicBezTo>
                <a:cubicBezTo>
                  <a:pt x="27595" y="18884"/>
                  <a:pt x="27258" y="18863"/>
                  <a:pt x="26630" y="18842"/>
                </a:cubicBezTo>
                <a:cubicBezTo>
                  <a:pt x="25999" y="18822"/>
                  <a:pt x="25075" y="18806"/>
                  <a:pt x="23910" y="18785"/>
                </a:cubicBezTo>
                <a:lnTo>
                  <a:pt x="19721" y="18732"/>
                </a:lnTo>
                <a:lnTo>
                  <a:pt x="18477" y="18715"/>
                </a:lnTo>
                <a:lnTo>
                  <a:pt x="17841" y="18711"/>
                </a:lnTo>
                <a:lnTo>
                  <a:pt x="17263" y="18703"/>
                </a:lnTo>
                <a:lnTo>
                  <a:pt x="14526" y="18658"/>
                </a:lnTo>
                <a:cubicBezTo>
                  <a:pt x="14137" y="18651"/>
                  <a:pt x="13532" y="18644"/>
                  <a:pt x="12770" y="18644"/>
                </a:cubicBezTo>
                <a:cubicBezTo>
                  <a:pt x="12598" y="18644"/>
                  <a:pt x="12419" y="18645"/>
                  <a:pt x="12232" y="18646"/>
                </a:cubicBezTo>
                <a:cubicBezTo>
                  <a:pt x="11231" y="18646"/>
                  <a:pt x="10102" y="18666"/>
                  <a:pt x="8962" y="18670"/>
                </a:cubicBezTo>
                <a:cubicBezTo>
                  <a:pt x="8796" y="18671"/>
                  <a:pt x="8625" y="18672"/>
                  <a:pt x="8449" y="18672"/>
                </a:cubicBezTo>
                <a:cubicBezTo>
                  <a:pt x="7473" y="18672"/>
                  <a:pt x="6338" y="18654"/>
                  <a:pt x="4941" y="18633"/>
                </a:cubicBezTo>
                <a:lnTo>
                  <a:pt x="3640" y="18621"/>
                </a:lnTo>
                <a:lnTo>
                  <a:pt x="2347" y="18617"/>
                </a:lnTo>
                <a:lnTo>
                  <a:pt x="255" y="18613"/>
                </a:lnTo>
                <a:lnTo>
                  <a:pt x="255" y="18350"/>
                </a:lnTo>
                <a:cubicBezTo>
                  <a:pt x="259" y="17886"/>
                  <a:pt x="259" y="17415"/>
                  <a:pt x="259" y="16934"/>
                </a:cubicBezTo>
                <a:cubicBezTo>
                  <a:pt x="259" y="16417"/>
                  <a:pt x="259" y="15905"/>
                  <a:pt x="255" y="15404"/>
                </a:cubicBezTo>
                <a:cubicBezTo>
                  <a:pt x="251" y="14403"/>
                  <a:pt x="238" y="13434"/>
                  <a:pt x="238" y="12503"/>
                </a:cubicBezTo>
                <a:cubicBezTo>
                  <a:pt x="246" y="10488"/>
                  <a:pt x="255" y="8396"/>
                  <a:pt x="263" y="6245"/>
                </a:cubicBezTo>
                <a:cubicBezTo>
                  <a:pt x="267" y="5183"/>
                  <a:pt x="275" y="4083"/>
                  <a:pt x="279" y="2938"/>
                </a:cubicBezTo>
                <a:lnTo>
                  <a:pt x="283" y="185"/>
                </a:lnTo>
                <a:lnTo>
                  <a:pt x="521" y="185"/>
                </a:lnTo>
                <a:lnTo>
                  <a:pt x="7308" y="189"/>
                </a:lnTo>
                <a:lnTo>
                  <a:pt x="12942" y="189"/>
                </a:lnTo>
                <a:lnTo>
                  <a:pt x="14817" y="168"/>
                </a:lnTo>
                <a:cubicBezTo>
                  <a:pt x="15420" y="164"/>
                  <a:pt x="16007" y="156"/>
                  <a:pt x="16577" y="156"/>
                </a:cubicBezTo>
                <a:cubicBezTo>
                  <a:pt x="16741" y="155"/>
                  <a:pt x="16907" y="154"/>
                  <a:pt x="17074" y="154"/>
                </a:cubicBezTo>
                <a:cubicBezTo>
                  <a:pt x="17478" y="154"/>
                  <a:pt x="17892" y="157"/>
                  <a:pt x="18301" y="160"/>
                </a:cubicBezTo>
                <a:cubicBezTo>
                  <a:pt x="19466" y="168"/>
                  <a:pt x="20644" y="181"/>
                  <a:pt x="21834" y="181"/>
                </a:cubicBezTo>
                <a:cubicBezTo>
                  <a:pt x="22072" y="182"/>
                  <a:pt x="22308" y="182"/>
                  <a:pt x="22542" y="182"/>
                </a:cubicBezTo>
                <a:cubicBezTo>
                  <a:pt x="23478" y="182"/>
                  <a:pt x="24382" y="177"/>
                  <a:pt x="25252" y="177"/>
                </a:cubicBezTo>
                <a:lnTo>
                  <a:pt x="27402" y="177"/>
                </a:lnTo>
                <a:lnTo>
                  <a:pt x="27402" y="846"/>
                </a:lnTo>
                <a:cubicBezTo>
                  <a:pt x="27402" y="1892"/>
                  <a:pt x="27398" y="2905"/>
                  <a:pt x="27398" y="3886"/>
                </a:cubicBezTo>
                <a:cubicBezTo>
                  <a:pt x="27394" y="4838"/>
                  <a:pt x="27385" y="5745"/>
                  <a:pt x="27377" y="6652"/>
                </a:cubicBezTo>
                <a:cubicBezTo>
                  <a:pt x="27373" y="7554"/>
                  <a:pt x="27365" y="8461"/>
                  <a:pt x="27365" y="9331"/>
                </a:cubicBezTo>
                <a:cubicBezTo>
                  <a:pt x="27365" y="10197"/>
                  <a:pt x="27373" y="10989"/>
                  <a:pt x="27377" y="11719"/>
                </a:cubicBezTo>
                <a:cubicBezTo>
                  <a:pt x="27381" y="12445"/>
                  <a:pt x="27385" y="13110"/>
                  <a:pt x="27390" y="13709"/>
                </a:cubicBezTo>
                <a:cubicBezTo>
                  <a:pt x="27394" y="14325"/>
                  <a:pt x="27398" y="14924"/>
                  <a:pt x="27398" y="15445"/>
                </a:cubicBezTo>
                <a:cubicBezTo>
                  <a:pt x="27406" y="16495"/>
                  <a:pt x="27414" y="17320"/>
                  <a:pt x="27431" y="17886"/>
                </a:cubicBezTo>
                <a:cubicBezTo>
                  <a:pt x="27447" y="18449"/>
                  <a:pt x="27467" y="18756"/>
                  <a:pt x="27492" y="18765"/>
                </a:cubicBezTo>
                <a:cubicBezTo>
                  <a:pt x="27493" y="18765"/>
                  <a:pt x="27493" y="18765"/>
                  <a:pt x="27494" y="18765"/>
                </a:cubicBezTo>
                <a:cubicBezTo>
                  <a:pt x="27517" y="18765"/>
                  <a:pt x="27529" y="18474"/>
                  <a:pt x="27545" y="17927"/>
                </a:cubicBezTo>
                <a:cubicBezTo>
                  <a:pt x="27558" y="17365"/>
                  <a:pt x="27570" y="16536"/>
                  <a:pt x="27578" y="15478"/>
                </a:cubicBezTo>
                <a:cubicBezTo>
                  <a:pt x="27578" y="14940"/>
                  <a:pt x="27582" y="14374"/>
                  <a:pt x="27586" y="13709"/>
                </a:cubicBezTo>
                <a:cubicBezTo>
                  <a:pt x="27586" y="13028"/>
                  <a:pt x="27582" y="12306"/>
                  <a:pt x="27578" y="11563"/>
                </a:cubicBezTo>
                <a:cubicBezTo>
                  <a:pt x="27574" y="10821"/>
                  <a:pt x="27570" y="10045"/>
                  <a:pt x="27570" y="9270"/>
                </a:cubicBezTo>
                <a:cubicBezTo>
                  <a:pt x="27566" y="8494"/>
                  <a:pt x="27570" y="7653"/>
                  <a:pt x="27578" y="6742"/>
                </a:cubicBezTo>
                <a:cubicBezTo>
                  <a:pt x="27582" y="5839"/>
                  <a:pt x="27586" y="4813"/>
                  <a:pt x="27586" y="3800"/>
                </a:cubicBezTo>
                <a:cubicBezTo>
                  <a:pt x="27586" y="2811"/>
                  <a:pt x="27582" y="1785"/>
                  <a:pt x="27582" y="731"/>
                </a:cubicBezTo>
                <a:lnTo>
                  <a:pt x="27582" y="0"/>
                </a:lnTo>
                <a:lnTo>
                  <a:pt x="26700" y="0"/>
                </a:lnTo>
                <a:lnTo>
                  <a:pt x="25014" y="8"/>
                </a:lnTo>
                <a:cubicBezTo>
                  <a:pt x="23898" y="13"/>
                  <a:pt x="22782" y="21"/>
                  <a:pt x="21674" y="21"/>
                </a:cubicBezTo>
                <a:lnTo>
                  <a:pt x="18169" y="4"/>
                </a:lnTo>
                <a:cubicBezTo>
                  <a:pt x="17767" y="4"/>
                  <a:pt x="17349" y="3"/>
                  <a:pt x="16922" y="3"/>
                </a:cubicBezTo>
                <a:cubicBezTo>
                  <a:pt x="16709" y="3"/>
                  <a:pt x="16494" y="3"/>
                  <a:pt x="16278" y="4"/>
                </a:cubicBezTo>
                <a:lnTo>
                  <a:pt x="14419" y="25"/>
                </a:lnTo>
                <a:cubicBezTo>
                  <a:pt x="13812" y="29"/>
                  <a:pt x="13225" y="37"/>
                  <a:pt x="12651" y="37"/>
                </a:cubicBezTo>
                <a:lnTo>
                  <a:pt x="10833" y="37"/>
                </a:lnTo>
                <a:lnTo>
                  <a:pt x="7091" y="25"/>
                </a:lnTo>
                <a:lnTo>
                  <a:pt x="333" y="0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57"/>
          <p:cNvSpPr/>
          <p:nvPr/>
        </p:nvSpPr>
        <p:spPr>
          <a:xfrm>
            <a:off x="5407658" y="1464326"/>
            <a:ext cx="2527564" cy="1739803"/>
          </a:xfrm>
          <a:custGeom>
            <a:rect b="b" l="l" r="r" t="t"/>
            <a:pathLst>
              <a:path extrusionOk="0" h="18994" w="27595">
                <a:moveTo>
                  <a:pt x="91" y="1"/>
                </a:moveTo>
                <a:lnTo>
                  <a:pt x="74" y="3066"/>
                </a:lnTo>
                <a:cubicBezTo>
                  <a:pt x="66" y="4129"/>
                  <a:pt x="58" y="5212"/>
                  <a:pt x="46" y="6316"/>
                </a:cubicBezTo>
                <a:cubicBezTo>
                  <a:pt x="33" y="8552"/>
                  <a:pt x="17" y="10534"/>
                  <a:pt x="5" y="12647"/>
                </a:cubicBezTo>
                <a:cubicBezTo>
                  <a:pt x="1" y="13738"/>
                  <a:pt x="13" y="14744"/>
                  <a:pt x="13" y="15667"/>
                </a:cubicBezTo>
                <a:cubicBezTo>
                  <a:pt x="13" y="16127"/>
                  <a:pt x="13" y="16566"/>
                  <a:pt x="13" y="16984"/>
                </a:cubicBezTo>
                <a:cubicBezTo>
                  <a:pt x="9" y="17452"/>
                  <a:pt x="9" y="17912"/>
                  <a:pt x="5" y="18363"/>
                </a:cubicBezTo>
                <a:lnTo>
                  <a:pt x="5" y="18868"/>
                </a:lnTo>
                <a:lnTo>
                  <a:pt x="2319" y="18880"/>
                </a:lnTo>
                <a:cubicBezTo>
                  <a:pt x="3213" y="18884"/>
                  <a:pt x="3878" y="18888"/>
                  <a:pt x="4629" y="18900"/>
                </a:cubicBezTo>
                <a:lnTo>
                  <a:pt x="6869" y="18937"/>
                </a:lnTo>
                <a:cubicBezTo>
                  <a:pt x="7612" y="18946"/>
                  <a:pt x="8408" y="18950"/>
                  <a:pt x="9102" y="18950"/>
                </a:cubicBezTo>
                <a:lnTo>
                  <a:pt x="12310" y="18929"/>
                </a:lnTo>
                <a:cubicBezTo>
                  <a:pt x="13078" y="18929"/>
                  <a:pt x="13664" y="18937"/>
                  <a:pt x="14103" y="18941"/>
                </a:cubicBezTo>
                <a:cubicBezTo>
                  <a:pt x="15006" y="18954"/>
                  <a:pt x="15954" y="18974"/>
                  <a:pt x="16943" y="18982"/>
                </a:cubicBezTo>
                <a:lnTo>
                  <a:pt x="17694" y="18991"/>
                </a:lnTo>
                <a:lnTo>
                  <a:pt x="19606" y="18991"/>
                </a:lnTo>
                <a:cubicBezTo>
                  <a:pt x="20276" y="18992"/>
                  <a:pt x="20912" y="18993"/>
                  <a:pt x="21512" y="18993"/>
                </a:cubicBezTo>
                <a:cubicBezTo>
                  <a:pt x="22361" y="18993"/>
                  <a:pt x="23136" y="18991"/>
                  <a:pt x="23828" y="18987"/>
                </a:cubicBezTo>
                <a:cubicBezTo>
                  <a:pt x="25010" y="18978"/>
                  <a:pt x="25945" y="18970"/>
                  <a:pt x="26590" y="18954"/>
                </a:cubicBezTo>
                <a:cubicBezTo>
                  <a:pt x="27234" y="18941"/>
                  <a:pt x="27583" y="18925"/>
                  <a:pt x="27587" y="18905"/>
                </a:cubicBezTo>
                <a:cubicBezTo>
                  <a:pt x="27595" y="18884"/>
                  <a:pt x="27259" y="18863"/>
                  <a:pt x="26631" y="18843"/>
                </a:cubicBezTo>
                <a:cubicBezTo>
                  <a:pt x="25999" y="18827"/>
                  <a:pt x="25076" y="18806"/>
                  <a:pt x="23906" y="18790"/>
                </a:cubicBezTo>
                <a:lnTo>
                  <a:pt x="19721" y="18732"/>
                </a:lnTo>
                <a:lnTo>
                  <a:pt x="18478" y="18720"/>
                </a:lnTo>
                <a:lnTo>
                  <a:pt x="17842" y="18712"/>
                </a:lnTo>
                <a:lnTo>
                  <a:pt x="17259" y="18708"/>
                </a:lnTo>
                <a:lnTo>
                  <a:pt x="14526" y="18658"/>
                </a:lnTo>
                <a:cubicBezTo>
                  <a:pt x="14113" y="18655"/>
                  <a:pt x="13466" y="18645"/>
                  <a:pt x="12643" y="18645"/>
                </a:cubicBezTo>
                <a:cubicBezTo>
                  <a:pt x="12509" y="18645"/>
                  <a:pt x="12371" y="18645"/>
                  <a:pt x="12228" y="18646"/>
                </a:cubicBezTo>
                <a:cubicBezTo>
                  <a:pt x="11231" y="18650"/>
                  <a:pt x="10103" y="18667"/>
                  <a:pt x="8962" y="18675"/>
                </a:cubicBezTo>
                <a:cubicBezTo>
                  <a:pt x="8867" y="18675"/>
                  <a:pt x="8771" y="18675"/>
                  <a:pt x="8673" y="18675"/>
                </a:cubicBezTo>
                <a:cubicBezTo>
                  <a:pt x="7648" y="18675"/>
                  <a:pt x="6447" y="18657"/>
                  <a:pt x="4941" y="18638"/>
                </a:cubicBezTo>
                <a:lnTo>
                  <a:pt x="3640" y="18625"/>
                </a:lnTo>
                <a:lnTo>
                  <a:pt x="2348" y="18621"/>
                </a:lnTo>
                <a:lnTo>
                  <a:pt x="255" y="18613"/>
                </a:lnTo>
                <a:lnTo>
                  <a:pt x="255" y="18355"/>
                </a:lnTo>
                <a:cubicBezTo>
                  <a:pt x="259" y="17887"/>
                  <a:pt x="259" y="17415"/>
                  <a:pt x="259" y="16935"/>
                </a:cubicBezTo>
                <a:cubicBezTo>
                  <a:pt x="259" y="16418"/>
                  <a:pt x="259" y="15909"/>
                  <a:pt x="255" y="15409"/>
                </a:cubicBezTo>
                <a:cubicBezTo>
                  <a:pt x="247" y="14403"/>
                  <a:pt x="239" y="13439"/>
                  <a:pt x="239" y="12503"/>
                </a:cubicBezTo>
                <a:cubicBezTo>
                  <a:pt x="247" y="10493"/>
                  <a:pt x="255" y="8396"/>
                  <a:pt x="263" y="6246"/>
                </a:cubicBezTo>
                <a:cubicBezTo>
                  <a:pt x="267" y="5187"/>
                  <a:pt x="271" y="4083"/>
                  <a:pt x="280" y="2939"/>
                </a:cubicBezTo>
                <a:lnTo>
                  <a:pt x="284" y="185"/>
                </a:lnTo>
                <a:lnTo>
                  <a:pt x="522" y="185"/>
                </a:lnTo>
                <a:lnTo>
                  <a:pt x="7308" y="189"/>
                </a:lnTo>
                <a:lnTo>
                  <a:pt x="12942" y="189"/>
                </a:lnTo>
                <a:lnTo>
                  <a:pt x="14813" y="173"/>
                </a:lnTo>
                <a:cubicBezTo>
                  <a:pt x="15421" y="165"/>
                  <a:pt x="16003" y="161"/>
                  <a:pt x="16574" y="157"/>
                </a:cubicBezTo>
                <a:cubicBezTo>
                  <a:pt x="17132" y="157"/>
                  <a:pt x="17718" y="157"/>
                  <a:pt x="18301" y="161"/>
                </a:cubicBezTo>
                <a:cubicBezTo>
                  <a:pt x="19462" y="169"/>
                  <a:pt x="20640" y="181"/>
                  <a:pt x="21830" y="185"/>
                </a:cubicBezTo>
                <a:cubicBezTo>
                  <a:pt x="23020" y="185"/>
                  <a:pt x="24161" y="181"/>
                  <a:pt x="25252" y="181"/>
                </a:cubicBezTo>
                <a:lnTo>
                  <a:pt x="27402" y="181"/>
                </a:lnTo>
                <a:lnTo>
                  <a:pt x="27402" y="846"/>
                </a:lnTo>
                <a:cubicBezTo>
                  <a:pt x="27398" y="1892"/>
                  <a:pt x="27398" y="2906"/>
                  <a:pt x="27394" y="3891"/>
                </a:cubicBezTo>
                <a:cubicBezTo>
                  <a:pt x="27394" y="4843"/>
                  <a:pt x="27386" y="5745"/>
                  <a:pt x="27378" y="6652"/>
                </a:cubicBezTo>
                <a:cubicBezTo>
                  <a:pt x="27369" y="7559"/>
                  <a:pt x="27365" y="8466"/>
                  <a:pt x="27365" y="9332"/>
                </a:cubicBezTo>
                <a:cubicBezTo>
                  <a:pt x="27365" y="10197"/>
                  <a:pt x="27373" y="10993"/>
                  <a:pt x="27378" y="11720"/>
                </a:cubicBezTo>
                <a:cubicBezTo>
                  <a:pt x="27382" y="12446"/>
                  <a:pt x="27386" y="13111"/>
                  <a:pt x="27390" y="13714"/>
                </a:cubicBezTo>
                <a:cubicBezTo>
                  <a:pt x="27394" y="14329"/>
                  <a:pt x="27394" y="14924"/>
                  <a:pt x="27398" y="15445"/>
                </a:cubicBezTo>
                <a:cubicBezTo>
                  <a:pt x="27406" y="16496"/>
                  <a:pt x="27414" y="17321"/>
                  <a:pt x="27431" y="17887"/>
                </a:cubicBezTo>
                <a:cubicBezTo>
                  <a:pt x="27447" y="18453"/>
                  <a:pt x="27464" y="18757"/>
                  <a:pt x="27492" y="18765"/>
                </a:cubicBezTo>
                <a:cubicBezTo>
                  <a:pt x="27493" y="18765"/>
                  <a:pt x="27493" y="18765"/>
                  <a:pt x="27494" y="18765"/>
                </a:cubicBezTo>
                <a:cubicBezTo>
                  <a:pt x="27518" y="18765"/>
                  <a:pt x="27538" y="18479"/>
                  <a:pt x="27550" y="17928"/>
                </a:cubicBezTo>
                <a:cubicBezTo>
                  <a:pt x="27566" y="17366"/>
                  <a:pt x="27574" y="16537"/>
                  <a:pt x="27583" y="15478"/>
                </a:cubicBezTo>
                <a:cubicBezTo>
                  <a:pt x="27587" y="14941"/>
                  <a:pt x="27587" y="14374"/>
                  <a:pt x="27591" y="13710"/>
                </a:cubicBezTo>
                <a:cubicBezTo>
                  <a:pt x="27595" y="13029"/>
                  <a:pt x="27591" y="12311"/>
                  <a:pt x="27587" y="11564"/>
                </a:cubicBezTo>
                <a:cubicBezTo>
                  <a:pt x="27583" y="10821"/>
                  <a:pt x="27579" y="10046"/>
                  <a:pt x="27574" y="9270"/>
                </a:cubicBezTo>
                <a:cubicBezTo>
                  <a:pt x="27574" y="8495"/>
                  <a:pt x="27579" y="7657"/>
                  <a:pt x="27583" y="6742"/>
                </a:cubicBezTo>
                <a:cubicBezTo>
                  <a:pt x="27591" y="5840"/>
                  <a:pt x="27595" y="4818"/>
                  <a:pt x="27595" y="3804"/>
                </a:cubicBezTo>
                <a:cubicBezTo>
                  <a:pt x="27591" y="2811"/>
                  <a:pt x="27587" y="1786"/>
                  <a:pt x="27587" y="731"/>
                </a:cubicBezTo>
                <a:lnTo>
                  <a:pt x="27587" y="1"/>
                </a:lnTo>
                <a:lnTo>
                  <a:pt x="26709" y="1"/>
                </a:lnTo>
                <a:lnTo>
                  <a:pt x="25022" y="9"/>
                </a:lnTo>
                <a:cubicBezTo>
                  <a:pt x="23902" y="13"/>
                  <a:pt x="22786" y="21"/>
                  <a:pt x="21678" y="21"/>
                </a:cubicBezTo>
                <a:lnTo>
                  <a:pt x="18178" y="9"/>
                </a:lnTo>
                <a:cubicBezTo>
                  <a:pt x="17776" y="9"/>
                  <a:pt x="17356" y="5"/>
                  <a:pt x="16929" y="5"/>
                </a:cubicBezTo>
                <a:cubicBezTo>
                  <a:pt x="16716" y="5"/>
                  <a:pt x="16501" y="6"/>
                  <a:pt x="16286" y="9"/>
                </a:cubicBezTo>
                <a:lnTo>
                  <a:pt x="14424" y="25"/>
                </a:lnTo>
                <a:cubicBezTo>
                  <a:pt x="13820" y="34"/>
                  <a:pt x="13229" y="38"/>
                  <a:pt x="12659" y="38"/>
                </a:cubicBezTo>
                <a:lnTo>
                  <a:pt x="10829" y="38"/>
                </a:lnTo>
                <a:lnTo>
                  <a:pt x="7091" y="29"/>
                </a:lnTo>
                <a:lnTo>
                  <a:pt x="329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6" name="Google Shape;896;p57"/>
          <p:cNvGrpSpPr/>
          <p:nvPr/>
        </p:nvGrpSpPr>
        <p:grpSpPr>
          <a:xfrm>
            <a:off x="3325707" y="2775545"/>
            <a:ext cx="398613" cy="405600"/>
            <a:chOff x="907029" y="3466457"/>
            <a:chExt cx="664245" cy="675887"/>
          </a:xfrm>
        </p:grpSpPr>
        <p:sp>
          <p:nvSpPr>
            <p:cNvPr id="897" name="Google Shape;897;p57"/>
            <p:cNvSpPr/>
            <p:nvPr/>
          </p:nvSpPr>
          <p:spPr>
            <a:xfrm>
              <a:off x="1093790" y="3683828"/>
              <a:ext cx="63909" cy="12293"/>
            </a:xfrm>
            <a:custGeom>
              <a:rect b="b" l="l" r="r" t="t"/>
              <a:pathLst>
                <a:path extrusionOk="0" h="151" w="785">
                  <a:moveTo>
                    <a:pt x="166" y="0"/>
                  </a:moveTo>
                  <a:cubicBezTo>
                    <a:pt x="125" y="0"/>
                    <a:pt x="85" y="10"/>
                    <a:pt x="46" y="27"/>
                  </a:cubicBezTo>
                  <a:cubicBezTo>
                    <a:pt x="29" y="39"/>
                    <a:pt x="13" y="55"/>
                    <a:pt x="1" y="72"/>
                  </a:cubicBezTo>
                  <a:cubicBezTo>
                    <a:pt x="39" y="122"/>
                    <a:pt x="75" y="151"/>
                    <a:pt x="117" y="151"/>
                  </a:cubicBezTo>
                  <a:cubicBezTo>
                    <a:pt x="133" y="151"/>
                    <a:pt x="151" y="147"/>
                    <a:pt x="169" y="137"/>
                  </a:cubicBezTo>
                  <a:cubicBezTo>
                    <a:pt x="198" y="121"/>
                    <a:pt x="230" y="113"/>
                    <a:pt x="263" y="113"/>
                  </a:cubicBezTo>
                  <a:cubicBezTo>
                    <a:pt x="296" y="113"/>
                    <a:pt x="329" y="121"/>
                    <a:pt x="358" y="137"/>
                  </a:cubicBezTo>
                  <a:cubicBezTo>
                    <a:pt x="376" y="146"/>
                    <a:pt x="397" y="150"/>
                    <a:pt x="418" y="150"/>
                  </a:cubicBezTo>
                  <a:cubicBezTo>
                    <a:pt x="439" y="150"/>
                    <a:pt x="460" y="146"/>
                    <a:pt x="481" y="137"/>
                  </a:cubicBezTo>
                  <a:cubicBezTo>
                    <a:pt x="507" y="125"/>
                    <a:pt x="537" y="119"/>
                    <a:pt x="567" y="119"/>
                  </a:cubicBezTo>
                  <a:cubicBezTo>
                    <a:pt x="597" y="119"/>
                    <a:pt x="626" y="125"/>
                    <a:pt x="653" y="137"/>
                  </a:cubicBezTo>
                  <a:cubicBezTo>
                    <a:pt x="665" y="143"/>
                    <a:pt x="679" y="146"/>
                    <a:pt x="692" y="146"/>
                  </a:cubicBezTo>
                  <a:cubicBezTo>
                    <a:pt x="718" y="146"/>
                    <a:pt x="743" y="135"/>
                    <a:pt x="760" y="113"/>
                  </a:cubicBezTo>
                  <a:cubicBezTo>
                    <a:pt x="784" y="88"/>
                    <a:pt x="780" y="51"/>
                    <a:pt x="752" y="35"/>
                  </a:cubicBezTo>
                  <a:cubicBezTo>
                    <a:pt x="739" y="27"/>
                    <a:pt x="727" y="27"/>
                    <a:pt x="715" y="27"/>
                  </a:cubicBezTo>
                  <a:cubicBezTo>
                    <a:pt x="709" y="27"/>
                    <a:pt x="703" y="27"/>
                    <a:pt x="697" y="27"/>
                  </a:cubicBezTo>
                  <a:cubicBezTo>
                    <a:pt x="596" y="27"/>
                    <a:pt x="496" y="3"/>
                    <a:pt x="396" y="3"/>
                  </a:cubicBezTo>
                  <a:cubicBezTo>
                    <a:pt x="360" y="3"/>
                    <a:pt x="324" y="6"/>
                    <a:pt x="288" y="14"/>
                  </a:cubicBezTo>
                  <a:cubicBezTo>
                    <a:pt x="263" y="14"/>
                    <a:pt x="243" y="10"/>
                    <a:pt x="222" y="6"/>
                  </a:cubicBezTo>
                  <a:cubicBezTo>
                    <a:pt x="203" y="2"/>
                    <a:pt x="185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57"/>
            <p:cNvSpPr/>
            <p:nvPr/>
          </p:nvSpPr>
          <p:spPr>
            <a:xfrm>
              <a:off x="1219083" y="3683258"/>
              <a:ext cx="40788" cy="12700"/>
            </a:xfrm>
            <a:custGeom>
              <a:rect b="b" l="l" r="r" t="t"/>
              <a:pathLst>
                <a:path extrusionOk="0" h="156" w="501">
                  <a:moveTo>
                    <a:pt x="349" y="1"/>
                  </a:moveTo>
                  <a:lnTo>
                    <a:pt x="70" y="17"/>
                  </a:lnTo>
                  <a:cubicBezTo>
                    <a:pt x="68" y="15"/>
                    <a:pt x="65" y="14"/>
                    <a:pt x="62" y="14"/>
                  </a:cubicBezTo>
                  <a:cubicBezTo>
                    <a:pt x="59" y="14"/>
                    <a:pt x="56" y="15"/>
                    <a:pt x="54" y="17"/>
                  </a:cubicBezTo>
                  <a:cubicBezTo>
                    <a:pt x="21" y="17"/>
                    <a:pt x="0" y="42"/>
                    <a:pt x="0" y="70"/>
                  </a:cubicBezTo>
                  <a:cubicBezTo>
                    <a:pt x="0" y="107"/>
                    <a:pt x="17" y="144"/>
                    <a:pt x="54" y="148"/>
                  </a:cubicBezTo>
                  <a:cubicBezTo>
                    <a:pt x="83" y="153"/>
                    <a:pt x="111" y="155"/>
                    <a:pt x="141" y="155"/>
                  </a:cubicBezTo>
                  <a:cubicBezTo>
                    <a:pt x="162" y="155"/>
                    <a:pt x="183" y="154"/>
                    <a:pt x="206" y="153"/>
                  </a:cubicBezTo>
                  <a:cubicBezTo>
                    <a:pt x="249" y="146"/>
                    <a:pt x="290" y="124"/>
                    <a:pt x="334" y="124"/>
                  </a:cubicBezTo>
                  <a:cubicBezTo>
                    <a:pt x="348" y="124"/>
                    <a:pt x="363" y="126"/>
                    <a:pt x="378" y="132"/>
                  </a:cubicBezTo>
                  <a:cubicBezTo>
                    <a:pt x="382" y="134"/>
                    <a:pt x="386" y="134"/>
                    <a:pt x="390" y="134"/>
                  </a:cubicBezTo>
                  <a:cubicBezTo>
                    <a:pt x="409" y="134"/>
                    <a:pt x="431" y="122"/>
                    <a:pt x="448" y="116"/>
                  </a:cubicBezTo>
                  <a:cubicBezTo>
                    <a:pt x="472" y="103"/>
                    <a:pt x="501" y="95"/>
                    <a:pt x="493" y="50"/>
                  </a:cubicBezTo>
                  <a:cubicBezTo>
                    <a:pt x="489" y="25"/>
                    <a:pt x="470" y="3"/>
                    <a:pt x="446" y="3"/>
                  </a:cubicBezTo>
                  <a:cubicBezTo>
                    <a:pt x="443" y="3"/>
                    <a:pt x="439" y="4"/>
                    <a:pt x="435" y="5"/>
                  </a:cubicBezTo>
                  <a:lnTo>
                    <a:pt x="353" y="5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57"/>
            <p:cNvSpPr/>
            <p:nvPr/>
          </p:nvSpPr>
          <p:spPr>
            <a:xfrm>
              <a:off x="1262151" y="3683828"/>
              <a:ext cx="20109" cy="8793"/>
            </a:xfrm>
            <a:custGeom>
              <a:rect b="b" l="l" r="r" t="t"/>
              <a:pathLst>
                <a:path extrusionOk="0" h="108" w="247">
                  <a:moveTo>
                    <a:pt x="95" y="1"/>
                  </a:moveTo>
                  <a:cubicBezTo>
                    <a:pt x="51" y="1"/>
                    <a:pt x="12" y="28"/>
                    <a:pt x="1" y="72"/>
                  </a:cubicBezTo>
                  <a:cubicBezTo>
                    <a:pt x="46" y="95"/>
                    <a:pt x="94" y="107"/>
                    <a:pt x="143" y="107"/>
                  </a:cubicBezTo>
                  <a:cubicBezTo>
                    <a:pt x="171" y="107"/>
                    <a:pt x="199" y="104"/>
                    <a:pt x="226" y="96"/>
                  </a:cubicBezTo>
                  <a:cubicBezTo>
                    <a:pt x="235" y="88"/>
                    <a:pt x="243" y="72"/>
                    <a:pt x="247" y="59"/>
                  </a:cubicBezTo>
                  <a:cubicBezTo>
                    <a:pt x="247" y="47"/>
                    <a:pt x="235" y="22"/>
                    <a:pt x="226" y="18"/>
                  </a:cubicBezTo>
                  <a:cubicBezTo>
                    <a:pt x="189" y="6"/>
                    <a:pt x="148" y="2"/>
                    <a:pt x="111" y="2"/>
                  </a:cubicBezTo>
                  <a:cubicBezTo>
                    <a:pt x="106" y="1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57"/>
            <p:cNvSpPr/>
            <p:nvPr/>
          </p:nvSpPr>
          <p:spPr>
            <a:xfrm>
              <a:off x="1284865" y="3683014"/>
              <a:ext cx="17097" cy="10665"/>
            </a:xfrm>
            <a:custGeom>
              <a:rect b="b" l="l" r="r" t="t"/>
              <a:pathLst>
                <a:path extrusionOk="0" h="131" w="210">
                  <a:moveTo>
                    <a:pt x="127" y="1"/>
                  </a:moveTo>
                  <a:cubicBezTo>
                    <a:pt x="76" y="1"/>
                    <a:pt x="29" y="25"/>
                    <a:pt x="1" y="69"/>
                  </a:cubicBezTo>
                  <a:cubicBezTo>
                    <a:pt x="42" y="108"/>
                    <a:pt x="79" y="131"/>
                    <a:pt x="115" y="131"/>
                  </a:cubicBezTo>
                  <a:cubicBezTo>
                    <a:pt x="137" y="131"/>
                    <a:pt x="159" y="123"/>
                    <a:pt x="181" y="106"/>
                  </a:cubicBezTo>
                  <a:cubicBezTo>
                    <a:pt x="198" y="90"/>
                    <a:pt x="206" y="73"/>
                    <a:pt x="210" y="53"/>
                  </a:cubicBezTo>
                  <a:cubicBezTo>
                    <a:pt x="202" y="32"/>
                    <a:pt x="189" y="16"/>
                    <a:pt x="173" y="8"/>
                  </a:cubicBezTo>
                  <a:cubicBezTo>
                    <a:pt x="158" y="3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57"/>
            <p:cNvSpPr/>
            <p:nvPr/>
          </p:nvSpPr>
          <p:spPr>
            <a:xfrm>
              <a:off x="1183669" y="3684724"/>
              <a:ext cx="12456" cy="10991"/>
            </a:xfrm>
            <a:custGeom>
              <a:rect b="b" l="l" r="r" t="t"/>
              <a:pathLst>
                <a:path extrusionOk="0" h="135" w="153">
                  <a:moveTo>
                    <a:pt x="72" y="0"/>
                  </a:moveTo>
                  <a:cubicBezTo>
                    <a:pt x="53" y="0"/>
                    <a:pt x="35" y="18"/>
                    <a:pt x="0" y="52"/>
                  </a:cubicBezTo>
                  <a:cubicBezTo>
                    <a:pt x="9" y="98"/>
                    <a:pt x="33" y="130"/>
                    <a:pt x="70" y="135"/>
                  </a:cubicBezTo>
                  <a:cubicBezTo>
                    <a:pt x="72" y="135"/>
                    <a:pt x="75" y="135"/>
                    <a:pt x="77" y="135"/>
                  </a:cubicBezTo>
                  <a:cubicBezTo>
                    <a:pt x="108" y="135"/>
                    <a:pt x="141" y="110"/>
                    <a:pt x="152" y="52"/>
                  </a:cubicBezTo>
                  <a:cubicBezTo>
                    <a:pt x="111" y="18"/>
                    <a:pt x="91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57"/>
            <p:cNvSpPr/>
            <p:nvPr/>
          </p:nvSpPr>
          <p:spPr>
            <a:xfrm>
              <a:off x="1202068" y="3684968"/>
              <a:ext cx="12375" cy="11072"/>
            </a:xfrm>
            <a:custGeom>
              <a:rect b="b" l="l" r="r" t="t"/>
              <a:pathLst>
                <a:path extrusionOk="0" h="136" w="152">
                  <a:moveTo>
                    <a:pt x="74" y="0"/>
                  </a:moveTo>
                  <a:cubicBezTo>
                    <a:pt x="29" y="0"/>
                    <a:pt x="0" y="25"/>
                    <a:pt x="0" y="58"/>
                  </a:cubicBezTo>
                  <a:cubicBezTo>
                    <a:pt x="4" y="95"/>
                    <a:pt x="33" y="127"/>
                    <a:pt x="70" y="136"/>
                  </a:cubicBezTo>
                  <a:cubicBezTo>
                    <a:pt x="111" y="136"/>
                    <a:pt x="144" y="111"/>
                    <a:pt x="152" y="70"/>
                  </a:cubicBezTo>
                  <a:cubicBezTo>
                    <a:pt x="152" y="54"/>
                    <a:pt x="148" y="41"/>
                    <a:pt x="140" y="29"/>
                  </a:cubicBezTo>
                  <a:cubicBezTo>
                    <a:pt x="127" y="17"/>
                    <a:pt x="111" y="4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57"/>
            <p:cNvSpPr/>
            <p:nvPr/>
          </p:nvSpPr>
          <p:spPr>
            <a:xfrm>
              <a:off x="1167305" y="3683910"/>
              <a:ext cx="11398" cy="10339"/>
            </a:xfrm>
            <a:custGeom>
              <a:rect b="b" l="l" r="r" t="t"/>
              <a:pathLst>
                <a:path extrusionOk="0" h="127" w="140">
                  <a:moveTo>
                    <a:pt x="66" y="1"/>
                  </a:moveTo>
                  <a:cubicBezTo>
                    <a:pt x="45" y="9"/>
                    <a:pt x="25" y="21"/>
                    <a:pt x="9" y="38"/>
                  </a:cubicBezTo>
                  <a:cubicBezTo>
                    <a:pt x="0" y="50"/>
                    <a:pt x="0" y="71"/>
                    <a:pt x="4" y="87"/>
                  </a:cubicBezTo>
                  <a:cubicBezTo>
                    <a:pt x="17" y="112"/>
                    <a:pt x="43" y="126"/>
                    <a:pt x="70" y="126"/>
                  </a:cubicBezTo>
                  <a:cubicBezTo>
                    <a:pt x="87" y="126"/>
                    <a:pt x="105" y="120"/>
                    <a:pt x="119" y="108"/>
                  </a:cubicBezTo>
                  <a:cubicBezTo>
                    <a:pt x="132" y="91"/>
                    <a:pt x="140" y="67"/>
                    <a:pt x="140" y="46"/>
                  </a:cubicBezTo>
                  <a:cubicBezTo>
                    <a:pt x="140" y="34"/>
                    <a:pt x="119" y="21"/>
                    <a:pt x="107" y="13"/>
                  </a:cubicBezTo>
                  <a:cubicBezTo>
                    <a:pt x="91" y="5"/>
                    <a:pt x="78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57"/>
            <p:cNvSpPr/>
            <p:nvPr/>
          </p:nvSpPr>
          <p:spPr>
            <a:xfrm>
              <a:off x="1173330" y="3809204"/>
              <a:ext cx="124317" cy="14329"/>
            </a:xfrm>
            <a:custGeom>
              <a:rect b="b" l="l" r="r" t="t"/>
              <a:pathLst>
                <a:path extrusionOk="0" h="176" w="1527">
                  <a:moveTo>
                    <a:pt x="1461" y="1"/>
                  </a:moveTo>
                  <a:cubicBezTo>
                    <a:pt x="1342" y="1"/>
                    <a:pt x="1223" y="1"/>
                    <a:pt x="1104" y="5"/>
                  </a:cubicBezTo>
                  <a:cubicBezTo>
                    <a:pt x="882" y="17"/>
                    <a:pt x="665" y="29"/>
                    <a:pt x="447" y="50"/>
                  </a:cubicBezTo>
                  <a:cubicBezTo>
                    <a:pt x="388" y="52"/>
                    <a:pt x="329" y="55"/>
                    <a:pt x="270" y="55"/>
                  </a:cubicBezTo>
                  <a:cubicBezTo>
                    <a:pt x="226" y="55"/>
                    <a:pt x="183" y="53"/>
                    <a:pt x="140" y="50"/>
                  </a:cubicBezTo>
                  <a:cubicBezTo>
                    <a:pt x="131" y="49"/>
                    <a:pt x="123" y="48"/>
                    <a:pt x="114" y="48"/>
                  </a:cubicBezTo>
                  <a:cubicBezTo>
                    <a:pt x="73" y="48"/>
                    <a:pt x="31" y="64"/>
                    <a:pt x="0" y="91"/>
                  </a:cubicBezTo>
                  <a:cubicBezTo>
                    <a:pt x="17" y="157"/>
                    <a:pt x="54" y="157"/>
                    <a:pt x="86" y="165"/>
                  </a:cubicBezTo>
                  <a:cubicBezTo>
                    <a:pt x="110" y="173"/>
                    <a:pt x="133" y="175"/>
                    <a:pt x="157" y="175"/>
                  </a:cubicBezTo>
                  <a:cubicBezTo>
                    <a:pt x="170" y="175"/>
                    <a:pt x="184" y="175"/>
                    <a:pt x="197" y="173"/>
                  </a:cubicBezTo>
                  <a:cubicBezTo>
                    <a:pt x="240" y="166"/>
                    <a:pt x="283" y="161"/>
                    <a:pt x="326" y="161"/>
                  </a:cubicBezTo>
                  <a:cubicBezTo>
                    <a:pt x="357" y="161"/>
                    <a:pt x="388" y="164"/>
                    <a:pt x="419" y="169"/>
                  </a:cubicBezTo>
                  <a:cubicBezTo>
                    <a:pt x="489" y="169"/>
                    <a:pt x="558" y="165"/>
                    <a:pt x="628" y="161"/>
                  </a:cubicBezTo>
                  <a:lnTo>
                    <a:pt x="1083" y="144"/>
                  </a:lnTo>
                  <a:cubicBezTo>
                    <a:pt x="1112" y="144"/>
                    <a:pt x="1141" y="140"/>
                    <a:pt x="1170" y="136"/>
                  </a:cubicBezTo>
                  <a:cubicBezTo>
                    <a:pt x="1205" y="132"/>
                    <a:pt x="1240" y="124"/>
                    <a:pt x="1276" y="124"/>
                  </a:cubicBezTo>
                  <a:cubicBezTo>
                    <a:pt x="1306" y="124"/>
                    <a:pt x="1336" y="129"/>
                    <a:pt x="1367" y="148"/>
                  </a:cubicBezTo>
                  <a:cubicBezTo>
                    <a:pt x="1386" y="160"/>
                    <a:pt x="1404" y="165"/>
                    <a:pt x="1420" y="165"/>
                  </a:cubicBezTo>
                  <a:cubicBezTo>
                    <a:pt x="1462" y="165"/>
                    <a:pt x="1492" y="131"/>
                    <a:pt x="1510" y="87"/>
                  </a:cubicBezTo>
                  <a:cubicBezTo>
                    <a:pt x="1527" y="58"/>
                    <a:pt x="1514" y="21"/>
                    <a:pt x="1486" y="9"/>
                  </a:cubicBezTo>
                  <a:cubicBezTo>
                    <a:pt x="1477" y="5"/>
                    <a:pt x="1469" y="1"/>
                    <a:pt x="1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57"/>
            <p:cNvSpPr/>
            <p:nvPr/>
          </p:nvSpPr>
          <p:spPr>
            <a:xfrm>
              <a:off x="1298949" y="3808878"/>
              <a:ext cx="17097" cy="11072"/>
            </a:xfrm>
            <a:custGeom>
              <a:rect b="b" l="l" r="r" t="t"/>
              <a:pathLst>
                <a:path extrusionOk="0" h="136" w="210">
                  <a:moveTo>
                    <a:pt x="98" y="0"/>
                  </a:moveTo>
                  <a:cubicBezTo>
                    <a:pt x="67" y="0"/>
                    <a:pt x="34" y="14"/>
                    <a:pt x="0" y="50"/>
                  </a:cubicBezTo>
                  <a:cubicBezTo>
                    <a:pt x="25" y="119"/>
                    <a:pt x="59" y="136"/>
                    <a:pt x="97" y="136"/>
                  </a:cubicBezTo>
                  <a:cubicBezTo>
                    <a:pt x="116" y="136"/>
                    <a:pt x="136" y="132"/>
                    <a:pt x="156" y="128"/>
                  </a:cubicBezTo>
                  <a:cubicBezTo>
                    <a:pt x="193" y="120"/>
                    <a:pt x="209" y="91"/>
                    <a:pt x="197" y="33"/>
                  </a:cubicBezTo>
                  <a:cubicBezTo>
                    <a:pt x="164" y="15"/>
                    <a:pt x="131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7"/>
            <p:cNvSpPr/>
            <p:nvPr/>
          </p:nvSpPr>
          <p:spPr>
            <a:xfrm>
              <a:off x="1322966" y="3810506"/>
              <a:ext cx="15468" cy="10828"/>
            </a:xfrm>
            <a:custGeom>
              <a:rect b="b" l="l" r="r" t="t"/>
              <a:pathLst>
                <a:path extrusionOk="0" h="133" w="190">
                  <a:moveTo>
                    <a:pt x="108" y="0"/>
                  </a:moveTo>
                  <a:cubicBezTo>
                    <a:pt x="83" y="0"/>
                    <a:pt x="58" y="7"/>
                    <a:pt x="33" y="13"/>
                  </a:cubicBezTo>
                  <a:cubicBezTo>
                    <a:pt x="9" y="17"/>
                    <a:pt x="0" y="59"/>
                    <a:pt x="17" y="79"/>
                  </a:cubicBezTo>
                  <a:cubicBezTo>
                    <a:pt x="36" y="113"/>
                    <a:pt x="68" y="133"/>
                    <a:pt x="105" y="133"/>
                  </a:cubicBezTo>
                  <a:cubicBezTo>
                    <a:pt x="108" y="133"/>
                    <a:pt x="112" y="133"/>
                    <a:pt x="115" y="132"/>
                  </a:cubicBezTo>
                  <a:cubicBezTo>
                    <a:pt x="165" y="124"/>
                    <a:pt x="177" y="87"/>
                    <a:pt x="189" y="30"/>
                  </a:cubicBezTo>
                  <a:cubicBezTo>
                    <a:pt x="161" y="7"/>
                    <a:pt x="13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57"/>
            <p:cNvSpPr/>
            <p:nvPr/>
          </p:nvSpPr>
          <p:spPr>
            <a:xfrm>
              <a:off x="1113817" y="3813437"/>
              <a:ext cx="9444" cy="8223"/>
            </a:xfrm>
            <a:custGeom>
              <a:rect b="b" l="l" r="r" t="t"/>
              <a:pathLst>
                <a:path extrusionOk="0" h="101" w="116">
                  <a:moveTo>
                    <a:pt x="41" y="1"/>
                  </a:moveTo>
                  <a:cubicBezTo>
                    <a:pt x="24" y="1"/>
                    <a:pt x="7" y="8"/>
                    <a:pt x="1" y="31"/>
                  </a:cubicBezTo>
                  <a:cubicBezTo>
                    <a:pt x="1" y="55"/>
                    <a:pt x="5" y="80"/>
                    <a:pt x="13" y="100"/>
                  </a:cubicBezTo>
                  <a:cubicBezTo>
                    <a:pt x="42" y="100"/>
                    <a:pt x="66" y="92"/>
                    <a:pt x="95" y="88"/>
                  </a:cubicBezTo>
                  <a:cubicBezTo>
                    <a:pt x="108" y="76"/>
                    <a:pt x="112" y="64"/>
                    <a:pt x="116" y="51"/>
                  </a:cubicBezTo>
                  <a:cubicBezTo>
                    <a:pt x="112" y="35"/>
                    <a:pt x="103" y="18"/>
                    <a:pt x="91" y="6"/>
                  </a:cubicBezTo>
                  <a:cubicBezTo>
                    <a:pt x="87" y="2"/>
                    <a:pt x="81" y="1"/>
                    <a:pt x="74" y="1"/>
                  </a:cubicBezTo>
                  <a:cubicBezTo>
                    <a:pt x="68" y="1"/>
                    <a:pt x="60" y="2"/>
                    <a:pt x="54" y="2"/>
                  </a:cubicBezTo>
                  <a:cubicBezTo>
                    <a:pt x="50" y="1"/>
                    <a:pt x="46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57"/>
            <p:cNvSpPr/>
            <p:nvPr/>
          </p:nvSpPr>
          <p:spPr>
            <a:xfrm>
              <a:off x="1255475" y="3554220"/>
              <a:ext cx="200193" cy="18399"/>
            </a:xfrm>
            <a:custGeom>
              <a:rect b="b" l="l" r="r" t="t"/>
              <a:pathLst>
                <a:path extrusionOk="0" h="226" w="2459">
                  <a:moveTo>
                    <a:pt x="2110" y="0"/>
                  </a:moveTo>
                  <a:cubicBezTo>
                    <a:pt x="2078" y="0"/>
                    <a:pt x="2045" y="21"/>
                    <a:pt x="1999" y="59"/>
                  </a:cubicBezTo>
                  <a:cubicBezTo>
                    <a:pt x="1955" y="16"/>
                    <a:pt x="1907" y="7"/>
                    <a:pt x="1858" y="7"/>
                  </a:cubicBezTo>
                  <a:cubicBezTo>
                    <a:pt x="1823" y="7"/>
                    <a:pt x="1788" y="11"/>
                    <a:pt x="1753" y="11"/>
                  </a:cubicBezTo>
                  <a:cubicBezTo>
                    <a:pt x="1743" y="11"/>
                    <a:pt x="1734" y="11"/>
                    <a:pt x="1724" y="10"/>
                  </a:cubicBezTo>
                  <a:cubicBezTo>
                    <a:pt x="1662" y="10"/>
                    <a:pt x="1597" y="14"/>
                    <a:pt x="1539" y="22"/>
                  </a:cubicBezTo>
                  <a:cubicBezTo>
                    <a:pt x="1419" y="22"/>
                    <a:pt x="1299" y="33"/>
                    <a:pt x="1178" y="33"/>
                  </a:cubicBezTo>
                  <a:cubicBezTo>
                    <a:pt x="1118" y="33"/>
                    <a:pt x="1058" y="31"/>
                    <a:pt x="998" y="22"/>
                  </a:cubicBezTo>
                  <a:cubicBezTo>
                    <a:pt x="969" y="21"/>
                    <a:pt x="940" y="20"/>
                    <a:pt x="911" y="20"/>
                  </a:cubicBezTo>
                  <a:cubicBezTo>
                    <a:pt x="871" y="20"/>
                    <a:pt x="831" y="22"/>
                    <a:pt x="793" y="26"/>
                  </a:cubicBezTo>
                  <a:cubicBezTo>
                    <a:pt x="764" y="26"/>
                    <a:pt x="735" y="22"/>
                    <a:pt x="706" y="22"/>
                  </a:cubicBezTo>
                  <a:cubicBezTo>
                    <a:pt x="642" y="20"/>
                    <a:pt x="578" y="11"/>
                    <a:pt x="512" y="11"/>
                  </a:cubicBezTo>
                  <a:cubicBezTo>
                    <a:pt x="469" y="11"/>
                    <a:pt x="426" y="15"/>
                    <a:pt x="382" y="26"/>
                  </a:cubicBezTo>
                  <a:cubicBezTo>
                    <a:pt x="358" y="33"/>
                    <a:pt x="332" y="36"/>
                    <a:pt x="306" y="36"/>
                  </a:cubicBezTo>
                  <a:cubicBezTo>
                    <a:pt x="254" y="36"/>
                    <a:pt x="200" y="26"/>
                    <a:pt x="148" y="26"/>
                  </a:cubicBezTo>
                  <a:cubicBezTo>
                    <a:pt x="111" y="26"/>
                    <a:pt x="79" y="31"/>
                    <a:pt x="46" y="39"/>
                  </a:cubicBezTo>
                  <a:cubicBezTo>
                    <a:pt x="29" y="39"/>
                    <a:pt x="17" y="59"/>
                    <a:pt x="9" y="72"/>
                  </a:cubicBezTo>
                  <a:cubicBezTo>
                    <a:pt x="5" y="76"/>
                    <a:pt x="1" y="84"/>
                    <a:pt x="1" y="92"/>
                  </a:cubicBezTo>
                  <a:cubicBezTo>
                    <a:pt x="5" y="113"/>
                    <a:pt x="13" y="129"/>
                    <a:pt x="17" y="145"/>
                  </a:cubicBezTo>
                  <a:cubicBezTo>
                    <a:pt x="29" y="150"/>
                    <a:pt x="38" y="154"/>
                    <a:pt x="50" y="154"/>
                  </a:cubicBezTo>
                  <a:lnTo>
                    <a:pt x="374" y="141"/>
                  </a:lnTo>
                  <a:cubicBezTo>
                    <a:pt x="390" y="141"/>
                    <a:pt x="403" y="141"/>
                    <a:pt x="419" y="145"/>
                  </a:cubicBezTo>
                  <a:cubicBezTo>
                    <a:pt x="440" y="151"/>
                    <a:pt x="461" y="155"/>
                    <a:pt x="481" y="155"/>
                  </a:cubicBezTo>
                  <a:cubicBezTo>
                    <a:pt x="488" y="155"/>
                    <a:pt x="495" y="155"/>
                    <a:pt x="501" y="154"/>
                  </a:cubicBezTo>
                  <a:cubicBezTo>
                    <a:pt x="547" y="138"/>
                    <a:pt x="593" y="130"/>
                    <a:pt x="638" y="130"/>
                  </a:cubicBezTo>
                  <a:cubicBezTo>
                    <a:pt x="654" y="130"/>
                    <a:pt x="670" y="131"/>
                    <a:pt x="686" y="133"/>
                  </a:cubicBezTo>
                  <a:cubicBezTo>
                    <a:pt x="801" y="141"/>
                    <a:pt x="916" y="158"/>
                    <a:pt x="1031" y="170"/>
                  </a:cubicBezTo>
                  <a:cubicBezTo>
                    <a:pt x="1145" y="178"/>
                    <a:pt x="1260" y="207"/>
                    <a:pt x="1371" y="223"/>
                  </a:cubicBezTo>
                  <a:cubicBezTo>
                    <a:pt x="1377" y="225"/>
                    <a:pt x="1383" y="225"/>
                    <a:pt x="1389" y="225"/>
                  </a:cubicBezTo>
                  <a:cubicBezTo>
                    <a:pt x="1421" y="225"/>
                    <a:pt x="1453" y="211"/>
                    <a:pt x="1485" y="211"/>
                  </a:cubicBezTo>
                  <a:cubicBezTo>
                    <a:pt x="1488" y="211"/>
                    <a:pt x="1491" y="211"/>
                    <a:pt x="1494" y="211"/>
                  </a:cubicBezTo>
                  <a:cubicBezTo>
                    <a:pt x="1497" y="211"/>
                    <a:pt x="1499" y="211"/>
                    <a:pt x="1502" y="211"/>
                  </a:cubicBezTo>
                  <a:cubicBezTo>
                    <a:pt x="1545" y="211"/>
                    <a:pt x="1589" y="190"/>
                    <a:pt x="1633" y="190"/>
                  </a:cubicBezTo>
                  <a:cubicBezTo>
                    <a:pt x="1656" y="190"/>
                    <a:pt x="1680" y="196"/>
                    <a:pt x="1703" y="215"/>
                  </a:cubicBezTo>
                  <a:lnTo>
                    <a:pt x="1712" y="215"/>
                  </a:lnTo>
                  <a:lnTo>
                    <a:pt x="2007" y="121"/>
                  </a:lnTo>
                  <a:cubicBezTo>
                    <a:pt x="2040" y="147"/>
                    <a:pt x="2083" y="163"/>
                    <a:pt x="2127" y="163"/>
                  </a:cubicBezTo>
                  <a:cubicBezTo>
                    <a:pt x="2132" y="163"/>
                    <a:pt x="2137" y="162"/>
                    <a:pt x="2143" y="162"/>
                  </a:cubicBezTo>
                  <a:cubicBezTo>
                    <a:pt x="2152" y="163"/>
                    <a:pt x="2162" y="163"/>
                    <a:pt x="2172" y="163"/>
                  </a:cubicBezTo>
                  <a:cubicBezTo>
                    <a:pt x="2230" y="163"/>
                    <a:pt x="2288" y="148"/>
                    <a:pt x="2344" y="148"/>
                  </a:cubicBezTo>
                  <a:cubicBezTo>
                    <a:pt x="2353" y="148"/>
                    <a:pt x="2363" y="149"/>
                    <a:pt x="2372" y="150"/>
                  </a:cubicBezTo>
                  <a:cubicBezTo>
                    <a:pt x="2377" y="151"/>
                    <a:pt x="2382" y="151"/>
                    <a:pt x="2387" y="151"/>
                  </a:cubicBezTo>
                  <a:cubicBezTo>
                    <a:pt x="2424" y="151"/>
                    <a:pt x="2448" y="123"/>
                    <a:pt x="2458" y="72"/>
                  </a:cubicBezTo>
                  <a:cubicBezTo>
                    <a:pt x="2447" y="31"/>
                    <a:pt x="2426" y="14"/>
                    <a:pt x="2395" y="14"/>
                  </a:cubicBezTo>
                  <a:cubicBezTo>
                    <a:pt x="2392" y="14"/>
                    <a:pt x="2388" y="14"/>
                    <a:pt x="2385" y="14"/>
                  </a:cubicBezTo>
                  <a:cubicBezTo>
                    <a:pt x="2356" y="17"/>
                    <a:pt x="2327" y="18"/>
                    <a:pt x="2298" y="18"/>
                  </a:cubicBezTo>
                  <a:cubicBezTo>
                    <a:pt x="2241" y="18"/>
                    <a:pt x="2184" y="13"/>
                    <a:pt x="2126" y="2"/>
                  </a:cubicBezTo>
                  <a:cubicBezTo>
                    <a:pt x="2121" y="1"/>
                    <a:pt x="2115" y="0"/>
                    <a:pt x="2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57"/>
            <p:cNvSpPr/>
            <p:nvPr/>
          </p:nvSpPr>
          <p:spPr>
            <a:xfrm>
              <a:off x="1147278" y="3554627"/>
              <a:ext cx="30774" cy="10177"/>
            </a:xfrm>
            <a:custGeom>
              <a:rect b="b" l="l" r="r" t="t"/>
              <a:pathLst>
                <a:path extrusionOk="0" h="125" w="378">
                  <a:moveTo>
                    <a:pt x="111" y="1"/>
                  </a:moveTo>
                  <a:cubicBezTo>
                    <a:pt x="49" y="5"/>
                    <a:pt x="49" y="5"/>
                    <a:pt x="0" y="63"/>
                  </a:cubicBezTo>
                  <a:cubicBezTo>
                    <a:pt x="17" y="95"/>
                    <a:pt x="54" y="116"/>
                    <a:pt x="90" y="116"/>
                  </a:cubicBezTo>
                  <a:cubicBezTo>
                    <a:pt x="98" y="117"/>
                    <a:pt x="105" y="117"/>
                    <a:pt x="113" y="117"/>
                  </a:cubicBezTo>
                  <a:cubicBezTo>
                    <a:pt x="151" y="117"/>
                    <a:pt x="191" y="107"/>
                    <a:pt x="230" y="107"/>
                  </a:cubicBezTo>
                  <a:cubicBezTo>
                    <a:pt x="255" y="107"/>
                    <a:pt x="280" y="111"/>
                    <a:pt x="304" y="124"/>
                  </a:cubicBezTo>
                  <a:cubicBezTo>
                    <a:pt x="308" y="124"/>
                    <a:pt x="316" y="124"/>
                    <a:pt x="324" y="120"/>
                  </a:cubicBezTo>
                  <a:cubicBezTo>
                    <a:pt x="357" y="112"/>
                    <a:pt x="378" y="83"/>
                    <a:pt x="378" y="50"/>
                  </a:cubicBezTo>
                  <a:cubicBezTo>
                    <a:pt x="378" y="17"/>
                    <a:pt x="357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57"/>
            <p:cNvSpPr/>
            <p:nvPr/>
          </p:nvSpPr>
          <p:spPr>
            <a:xfrm>
              <a:off x="1203045" y="3553243"/>
              <a:ext cx="15468" cy="10991"/>
            </a:xfrm>
            <a:custGeom>
              <a:rect b="b" l="l" r="r" t="t"/>
              <a:pathLst>
                <a:path extrusionOk="0" h="135" w="19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87" y="6"/>
                    <a:pt x="54" y="18"/>
                    <a:pt x="25" y="34"/>
                  </a:cubicBezTo>
                  <a:cubicBezTo>
                    <a:pt x="0" y="47"/>
                    <a:pt x="13" y="112"/>
                    <a:pt x="41" y="121"/>
                  </a:cubicBezTo>
                  <a:cubicBezTo>
                    <a:pt x="63" y="130"/>
                    <a:pt x="87" y="134"/>
                    <a:pt x="110" y="134"/>
                  </a:cubicBezTo>
                  <a:cubicBezTo>
                    <a:pt x="117" y="134"/>
                    <a:pt x="125" y="134"/>
                    <a:pt x="132" y="133"/>
                  </a:cubicBezTo>
                  <a:cubicBezTo>
                    <a:pt x="152" y="125"/>
                    <a:pt x="169" y="92"/>
                    <a:pt x="189" y="67"/>
                  </a:cubicBezTo>
                  <a:cubicBezTo>
                    <a:pt x="171" y="24"/>
                    <a:pt x="15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57"/>
            <p:cNvSpPr/>
            <p:nvPr/>
          </p:nvSpPr>
          <p:spPr>
            <a:xfrm>
              <a:off x="1224050" y="3554382"/>
              <a:ext cx="13840" cy="11723"/>
            </a:xfrm>
            <a:custGeom>
              <a:rect b="b" l="l" r="r" t="t"/>
              <a:pathLst>
                <a:path extrusionOk="0" h="144" w="170">
                  <a:moveTo>
                    <a:pt x="85" y="1"/>
                  </a:moveTo>
                  <a:cubicBezTo>
                    <a:pt x="66" y="1"/>
                    <a:pt x="48" y="6"/>
                    <a:pt x="30" y="16"/>
                  </a:cubicBezTo>
                  <a:cubicBezTo>
                    <a:pt x="9" y="29"/>
                    <a:pt x="1" y="53"/>
                    <a:pt x="13" y="74"/>
                  </a:cubicBezTo>
                  <a:cubicBezTo>
                    <a:pt x="30" y="115"/>
                    <a:pt x="71" y="143"/>
                    <a:pt x="116" y="143"/>
                  </a:cubicBezTo>
                  <a:cubicBezTo>
                    <a:pt x="157" y="135"/>
                    <a:pt x="165" y="94"/>
                    <a:pt x="169" y="45"/>
                  </a:cubicBezTo>
                  <a:cubicBezTo>
                    <a:pt x="148" y="16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57"/>
            <p:cNvSpPr/>
            <p:nvPr/>
          </p:nvSpPr>
          <p:spPr>
            <a:xfrm>
              <a:off x="1240088" y="3554871"/>
              <a:ext cx="12782" cy="11642"/>
            </a:xfrm>
            <a:custGeom>
              <a:rect b="b" l="l" r="r" t="t"/>
              <a:pathLst>
                <a:path extrusionOk="0" h="143" w="157">
                  <a:moveTo>
                    <a:pt x="88" y="1"/>
                  </a:moveTo>
                  <a:cubicBezTo>
                    <a:pt x="69" y="1"/>
                    <a:pt x="48" y="19"/>
                    <a:pt x="9" y="55"/>
                  </a:cubicBezTo>
                  <a:cubicBezTo>
                    <a:pt x="1" y="101"/>
                    <a:pt x="34" y="137"/>
                    <a:pt x="79" y="142"/>
                  </a:cubicBezTo>
                  <a:cubicBezTo>
                    <a:pt x="83" y="142"/>
                    <a:pt x="86" y="143"/>
                    <a:pt x="90" y="143"/>
                  </a:cubicBezTo>
                  <a:cubicBezTo>
                    <a:pt x="127" y="143"/>
                    <a:pt x="146" y="105"/>
                    <a:pt x="157" y="60"/>
                  </a:cubicBezTo>
                  <a:cubicBezTo>
                    <a:pt x="126" y="20"/>
                    <a:pt x="10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57"/>
            <p:cNvSpPr/>
            <p:nvPr/>
          </p:nvSpPr>
          <p:spPr>
            <a:xfrm>
              <a:off x="1187658" y="3554057"/>
              <a:ext cx="11154" cy="9037"/>
            </a:xfrm>
            <a:custGeom>
              <a:rect b="b" l="l" r="r" t="t"/>
              <a:pathLst>
                <a:path extrusionOk="0" h="111" w="137">
                  <a:moveTo>
                    <a:pt x="76" y="1"/>
                  </a:moveTo>
                  <a:cubicBezTo>
                    <a:pt x="51" y="1"/>
                    <a:pt x="27" y="15"/>
                    <a:pt x="1" y="41"/>
                  </a:cubicBezTo>
                  <a:cubicBezTo>
                    <a:pt x="19" y="96"/>
                    <a:pt x="47" y="110"/>
                    <a:pt x="75" y="110"/>
                  </a:cubicBezTo>
                  <a:cubicBezTo>
                    <a:pt x="85" y="110"/>
                    <a:pt x="94" y="109"/>
                    <a:pt x="103" y="106"/>
                  </a:cubicBezTo>
                  <a:cubicBezTo>
                    <a:pt x="120" y="106"/>
                    <a:pt x="132" y="70"/>
                    <a:pt x="136" y="45"/>
                  </a:cubicBezTo>
                  <a:cubicBezTo>
                    <a:pt x="136" y="37"/>
                    <a:pt x="120" y="16"/>
                    <a:pt x="107" y="8"/>
                  </a:cubicBezTo>
                  <a:cubicBezTo>
                    <a:pt x="97" y="3"/>
                    <a:pt x="8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57"/>
            <p:cNvSpPr/>
            <p:nvPr/>
          </p:nvSpPr>
          <p:spPr>
            <a:xfrm>
              <a:off x="1456564" y="3554952"/>
              <a:ext cx="11154" cy="9118"/>
            </a:xfrm>
            <a:custGeom>
              <a:rect b="b" l="l" r="r" t="t"/>
              <a:pathLst>
                <a:path extrusionOk="0" h="112" w="137">
                  <a:moveTo>
                    <a:pt x="66" y="1"/>
                  </a:moveTo>
                  <a:cubicBezTo>
                    <a:pt x="57" y="1"/>
                    <a:pt x="49" y="2"/>
                    <a:pt x="42" y="5"/>
                  </a:cubicBezTo>
                  <a:cubicBezTo>
                    <a:pt x="13" y="13"/>
                    <a:pt x="1" y="46"/>
                    <a:pt x="17" y="95"/>
                  </a:cubicBezTo>
                  <a:lnTo>
                    <a:pt x="91" y="112"/>
                  </a:lnTo>
                  <a:cubicBezTo>
                    <a:pt x="116" y="79"/>
                    <a:pt x="136" y="46"/>
                    <a:pt x="107" y="13"/>
                  </a:cubicBezTo>
                  <a:cubicBezTo>
                    <a:pt x="97" y="5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57"/>
            <p:cNvSpPr/>
            <p:nvPr/>
          </p:nvSpPr>
          <p:spPr>
            <a:xfrm>
              <a:off x="1231784" y="3853736"/>
              <a:ext cx="142065" cy="11805"/>
            </a:xfrm>
            <a:custGeom>
              <a:rect b="b" l="l" r="r" t="t"/>
              <a:pathLst>
                <a:path extrusionOk="0" h="145" w="1745">
                  <a:moveTo>
                    <a:pt x="1583" y="1"/>
                  </a:moveTo>
                  <a:cubicBezTo>
                    <a:pt x="1568" y="1"/>
                    <a:pt x="1554" y="2"/>
                    <a:pt x="1539" y="4"/>
                  </a:cubicBezTo>
                  <a:cubicBezTo>
                    <a:pt x="1449" y="4"/>
                    <a:pt x="1358" y="12"/>
                    <a:pt x="1268" y="12"/>
                  </a:cubicBezTo>
                  <a:cubicBezTo>
                    <a:pt x="1075" y="12"/>
                    <a:pt x="887" y="12"/>
                    <a:pt x="694" y="20"/>
                  </a:cubicBezTo>
                  <a:cubicBezTo>
                    <a:pt x="684" y="20"/>
                    <a:pt x="673" y="20"/>
                    <a:pt x="663" y="20"/>
                  </a:cubicBezTo>
                  <a:cubicBezTo>
                    <a:pt x="608" y="20"/>
                    <a:pt x="553" y="16"/>
                    <a:pt x="497" y="16"/>
                  </a:cubicBezTo>
                  <a:cubicBezTo>
                    <a:pt x="438" y="16"/>
                    <a:pt x="379" y="21"/>
                    <a:pt x="320" y="40"/>
                  </a:cubicBezTo>
                  <a:cubicBezTo>
                    <a:pt x="317" y="41"/>
                    <a:pt x="315" y="41"/>
                    <a:pt x="312" y="41"/>
                  </a:cubicBezTo>
                  <a:cubicBezTo>
                    <a:pt x="294" y="41"/>
                    <a:pt x="276" y="32"/>
                    <a:pt x="255" y="28"/>
                  </a:cubicBezTo>
                  <a:cubicBezTo>
                    <a:pt x="227" y="19"/>
                    <a:pt x="198" y="14"/>
                    <a:pt x="169" y="14"/>
                  </a:cubicBezTo>
                  <a:cubicBezTo>
                    <a:pt x="108" y="14"/>
                    <a:pt x="48" y="34"/>
                    <a:pt x="0" y="73"/>
                  </a:cubicBezTo>
                  <a:cubicBezTo>
                    <a:pt x="46" y="110"/>
                    <a:pt x="102" y="129"/>
                    <a:pt x="158" y="129"/>
                  </a:cubicBezTo>
                  <a:cubicBezTo>
                    <a:pt x="176" y="129"/>
                    <a:pt x="195" y="127"/>
                    <a:pt x="214" y="123"/>
                  </a:cubicBezTo>
                  <a:cubicBezTo>
                    <a:pt x="239" y="117"/>
                    <a:pt x="265" y="115"/>
                    <a:pt x="291" y="115"/>
                  </a:cubicBezTo>
                  <a:cubicBezTo>
                    <a:pt x="327" y="115"/>
                    <a:pt x="363" y="119"/>
                    <a:pt x="398" y="127"/>
                  </a:cubicBezTo>
                  <a:cubicBezTo>
                    <a:pt x="458" y="139"/>
                    <a:pt x="517" y="145"/>
                    <a:pt x="577" y="145"/>
                  </a:cubicBezTo>
                  <a:cubicBezTo>
                    <a:pt x="595" y="145"/>
                    <a:pt x="614" y="144"/>
                    <a:pt x="632" y="143"/>
                  </a:cubicBezTo>
                  <a:cubicBezTo>
                    <a:pt x="952" y="143"/>
                    <a:pt x="1272" y="139"/>
                    <a:pt x="1588" y="135"/>
                  </a:cubicBezTo>
                  <a:cubicBezTo>
                    <a:pt x="1594" y="135"/>
                    <a:pt x="1600" y="135"/>
                    <a:pt x="1606" y="135"/>
                  </a:cubicBezTo>
                  <a:cubicBezTo>
                    <a:pt x="1656" y="135"/>
                    <a:pt x="1704" y="119"/>
                    <a:pt x="1744" y="90"/>
                  </a:cubicBezTo>
                  <a:lnTo>
                    <a:pt x="1744" y="32"/>
                  </a:lnTo>
                  <a:cubicBezTo>
                    <a:pt x="1692" y="13"/>
                    <a:pt x="1638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57"/>
            <p:cNvSpPr/>
            <p:nvPr/>
          </p:nvSpPr>
          <p:spPr>
            <a:xfrm>
              <a:off x="1216723" y="3856423"/>
              <a:ext cx="12130" cy="6513"/>
            </a:xfrm>
            <a:custGeom>
              <a:rect b="b" l="l" r="r" t="t"/>
              <a:pathLst>
                <a:path extrusionOk="0" h="80" w="149">
                  <a:moveTo>
                    <a:pt x="68" y="1"/>
                  </a:moveTo>
                  <a:cubicBezTo>
                    <a:pt x="45" y="1"/>
                    <a:pt x="23" y="10"/>
                    <a:pt x="1" y="36"/>
                  </a:cubicBezTo>
                  <a:cubicBezTo>
                    <a:pt x="31" y="65"/>
                    <a:pt x="55" y="79"/>
                    <a:pt x="76" y="79"/>
                  </a:cubicBezTo>
                  <a:cubicBezTo>
                    <a:pt x="101" y="79"/>
                    <a:pt x="122" y="61"/>
                    <a:pt x="148" y="24"/>
                  </a:cubicBezTo>
                  <a:cubicBezTo>
                    <a:pt x="119" y="11"/>
                    <a:pt x="9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57"/>
            <p:cNvSpPr/>
            <p:nvPr/>
          </p:nvSpPr>
          <p:spPr>
            <a:xfrm>
              <a:off x="1123505" y="3896315"/>
              <a:ext cx="135715" cy="11561"/>
            </a:xfrm>
            <a:custGeom>
              <a:rect b="b" l="l" r="r" t="t"/>
              <a:pathLst>
                <a:path extrusionOk="0" h="142" w="1667">
                  <a:moveTo>
                    <a:pt x="295" y="1"/>
                  </a:moveTo>
                  <a:cubicBezTo>
                    <a:pt x="239" y="1"/>
                    <a:pt x="184" y="3"/>
                    <a:pt x="128" y="10"/>
                  </a:cubicBezTo>
                  <a:cubicBezTo>
                    <a:pt x="83" y="18"/>
                    <a:pt x="42" y="26"/>
                    <a:pt x="1" y="43"/>
                  </a:cubicBezTo>
                  <a:cubicBezTo>
                    <a:pt x="21" y="92"/>
                    <a:pt x="71" y="125"/>
                    <a:pt x="128" y="125"/>
                  </a:cubicBezTo>
                  <a:cubicBezTo>
                    <a:pt x="161" y="127"/>
                    <a:pt x="193" y="127"/>
                    <a:pt x="224" y="127"/>
                  </a:cubicBezTo>
                  <a:cubicBezTo>
                    <a:pt x="256" y="127"/>
                    <a:pt x="288" y="127"/>
                    <a:pt x="321" y="129"/>
                  </a:cubicBezTo>
                  <a:cubicBezTo>
                    <a:pt x="551" y="133"/>
                    <a:pt x="780" y="141"/>
                    <a:pt x="1006" y="141"/>
                  </a:cubicBezTo>
                  <a:cubicBezTo>
                    <a:pt x="1117" y="141"/>
                    <a:pt x="1224" y="129"/>
                    <a:pt x="1334" y="125"/>
                  </a:cubicBezTo>
                  <a:lnTo>
                    <a:pt x="1548" y="125"/>
                  </a:lnTo>
                  <a:cubicBezTo>
                    <a:pt x="1581" y="125"/>
                    <a:pt x="1613" y="117"/>
                    <a:pt x="1642" y="104"/>
                  </a:cubicBezTo>
                  <a:cubicBezTo>
                    <a:pt x="1654" y="96"/>
                    <a:pt x="1663" y="80"/>
                    <a:pt x="1667" y="63"/>
                  </a:cubicBezTo>
                  <a:cubicBezTo>
                    <a:pt x="1663" y="43"/>
                    <a:pt x="1650" y="30"/>
                    <a:pt x="1638" y="18"/>
                  </a:cubicBezTo>
                  <a:cubicBezTo>
                    <a:pt x="1618" y="10"/>
                    <a:pt x="1597" y="6"/>
                    <a:pt x="1572" y="6"/>
                  </a:cubicBezTo>
                  <a:cubicBezTo>
                    <a:pt x="1437" y="10"/>
                    <a:pt x="1297" y="22"/>
                    <a:pt x="1162" y="22"/>
                  </a:cubicBezTo>
                  <a:cubicBezTo>
                    <a:pt x="990" y="22"/>
                    <a:pt x="817" y="18"/>
                    <a:pt x="645" y="14"/>
                  </a:cubicBezTo>
                  <a:cubicBezTo>
                    <a:pt x="528" y="11"/>
                    <a:pt x="412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57"/>
            <p:cNvSpPr/>
            <p:nvPr/>
          </p:nvSpPr>
          <p:spPr>
            <a:xfrm>
              <a:off x="1096802" y="3896722"/>
              <a:ext cx="23121" cy="9525"/>
            </a:xfrm>
            <a:custGeom>
              <a:rect b="b" l="l" r="r" t="t"/>
              <a:pathLst>
                <a:path extrusionOk="0" h="117" w="284">
                  <a:moveTo>
                    <a:pt x="136" y="0"/>
                  </a:moveTo>
                  <a:cubicBezTo>
                    <a:pt x="92" y="0"/>
                    <a:pt x="47" y="10"/>
                    <a:pt x="1" y="42"/>
                  </a:cubicBezTo>
                  <a:cubicBezTo>
                    <a:pt x="53" y="102"/>
                    <a:pt x="106" y="116"/>
                    <a:pt x="159" y="116"/>
                  </a:cubicBezTo>
                  <a:cubicBezTo>
                    <a:pt x="192" y="116"/>
                    <a:pt x="226" y="111"/>
                    <a:pt x="259" y="107"/>
                  </a:cubicBezTo>
                  <a:cubicBezTo>
                    <a:pt x="267" y="107"/>
                    <a:pt x="280" y="79"/>
                    <a:pt x="280" y="62"/>
                  </a:cubicBezTo>
                  <a:cubicBezTo>
                    <a:pt x="284" y="46"/>
                    <a:pt x="267" y="17"/>
                    <a:pt x="259" y="17"/>
                  </a:cubicBezTo>
                  <a:cubicBezTo>
                    <a:pt x="219" y="9"/>
                    <a:pt x="178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57"/>
            <p:cNvSpPr/>
            <p:nvPr/>
          </p:nvSpPr>
          <p:spPr>
            <a:xfrm>
              <a:off x="1063097" y="3897373"/>
              <a:ext cx="22795" cy="9769"/>
            </a:xfrm>
            <a:custGeom>
              <a:rect b="b" l="l" r="r" t="t"/>
              <a:pathLst>
                <a:path extrusionOk="0" h="120" w="280">
                  <a:moveTo>
                    <a:pt x="205" y="1"/>
                  </a:moveTo>
                  <a:cubicBezTo>
                    <a:pt x="152" y="5"/>
                    <a:pt x="99" y="13"/>
                    <a:pt x="49" y="26"/>
                  </a:cubicBezTo>
                  <a:cubicBezTo>
                    <a:pt x="33" y="30"/>
                    <a:pt x="17" y="62"/>
                    <a:pt x="0" y="87"/>
                  </a:cubicBezTo>
                  <a:cubicBezTo>
                    <a:pt x="21" y="104"/>
                    <a:pt x="37" y="120"/>
                    <a:pt x="49" y="120"/>
                  </a:cubicBezTo>
                  <a:cubicBezTo>
                    <a:pt x="107" y="120"/>
                    <a:pt x="164" y="116"/>
                    <a:pt x="226" y="112"/>
                  </a:cubicBezTo>
                  <a:cubicBezTo>
                    <a:pt x="246" y="112"/>
                    <a:pt x="246" y="112"/>
                    <a:pt x="279" y="34"/>
                  </a:cubicBezTo>
                  <a:cubicBezTo>
                    <a:pt x="255" y="26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57"/>
            <p:cNvSpPr/>
            <p:nvPr/>
          </p:nvSpPr>
          <p:spPr>
            <a:xfrm>
              <a:off x="1039650" y="3898350"/>
              <a:ext cx="11154" cy="6839"/>
            </a:xfrm>
            <a:custGeom>
              <a:rect b="b" l="l" r="r" t="t"/>
              <a:pathLst>
                <a:path extrusionOk="0" h="84" w="137">
                  <a:moveTo>
                    <a:pt x="72" y="0"/>
                  </a:moveTo>
                  <a:cubicBezTo>
                    <a:pt x="53" y="0"/>
                    <a:pt x="34" y="16"/>
                    <a:pt x="1" y="46"/>
                  </a:cubicBezTo>
                  <a:cubicBezTo>
                    <a:pt x="21" y="71"/>
                    <a:pt x="43" y="83"/>
                    <a:pt x="66" y="83"/>
                  </a:cubicBezTo>
                  <a:cubicBezTo>
                    <a:pt x="88" y="83"/>
                    <a:pt x="112" y="71"/>
                    <a:pt x="136" y="46"/>
                  </a:cubicBezTo>
                  <a:cubicBezTo>
                    <a:pt x="108" y="16"/>
                    <a:pt x="9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57"/>
            <p:cNvSpPr/>
            <p:nvPr/>
          </p:nvSpPr>
          <p:spPr>
            <a:xfrm>
              <a:off x="1224782" y="3510013"/>
              <a:ext cx="14084" cy="9362"/>
            </a:xfrm>
            <a:custGeom>
              <a:rect b="b" l="l" r="r" t="t"/>
              <a:pathLst>
                <a:path extrusionOk="0" h="115" w="173">
                  <a:moveTo>
                    <a:pt x="98" y="0"/>
                  </a:moveTo>
                  <a:cubicBezTo>
                    <a:pt x="72" y="0"/>
                    <a:pt x="46" y="13"/>
                    <a:pt x="21" y="28"/>
                  </a:cubicBezTo>
                  <a:cubicBezTo>
                    <a:pt x="0" y="48"/>
                    <a:pt x="4" y="81"/>
                    <a:pt x="25" y="98"/>
                  </a:cubicBezTo>
                  <a:cubicBezTo>
                    <a:pt x="49" y="110"/>
                    <a:pt x="78" y="114"/>
                    <a:pt x="107" y="114"/>
                  </a:cubicBezTo>
                  <a:cubicBezTo>
                    <a:pt x="136" y="114"/>
                    <a:pt x="160" y="94"/>
                    <a:pt x="172" y="40"/>
                  </a:cubicBezTo>
                  <a:cubicBezTo>
                    <a:pt x="147" y="11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57"/>
            <p:cNvSpPr/>
            <p:nvPr/>
          </p:nvSpPr>
          <p:spPr>
            <a:xfrm>
              <a:off x="1322315" y="3510257"/>
              <a:ext cx="11072" cy="9200"/>
            </a:xfrm>
            <a:custGeom>
              <a:rect b="b" l="l" r="r" t="t"/>
              <a:pathLst>
                <a:path extrusionOk="0" h="113" w="136">
                  <a:moveTo>
                    <a:pt x="56" y="1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17" y="13"/>
                    <a:pt x="4" y="25"/>
                    <a:pt x="0" y="41"/>
                  </a:cubicBezTo>
                  <a:cubicBezTo>
                    <a:pt x="0" y="62"/>
                    <a:pt x="8" y="82"/>
                    <a:pt x="25" y="99"/>
                  </a:cubicBezTo>
                  <a:cubicBezTo>
                    <a:pt x="34" y="108"/>
                    <a:pt x="44" y="112"/>
                    <a:pt x="55" y="112"/>
                  </a:cubicBezTo>
                  <a:cubicBezTo>
                    <a:pt x="78" y="112"/>
                    <a:pt x="105" y="91"/>
                    <a:pt x="136" y="49"/>
                  </a:cubicBezTo>
                  <a:cubicBezTo>
                    <a:pt x="119" y="20"/>
                    <a:pt x="87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57"/>
            <p:cNvSpPr/>
            <p:nvPr/>
          </p:nvSpPr>
          <p:spPr>
            <a:xfrm>
              <a:off x="1243833" y="3510257"/>
              <a:ext cx="70829" cy="11723"/>
            </a:xfrm>
            <a:custGeom>
              <a:rect b="b" l="l" r="r" t="t"/>
              <a:pathLst>
                <a:path extrusionOk="0" h="144" w="870">
                  <a:moveTo>
                    <a:pt x="111" y="0"/>
                  </a:moveTo>
                  <a:cubicBezTo>
                    <a:pt x="70" y="4"/>
                    <a:pt x="33" y="17"/>
                    <a:pt x="0" y="37"/>
                  </a:cubicBezTo>
                  <a:cubicBezTo>
                    <a:pt x="27" y="118"/>
                    <a:pt x="70" y="143"/>
                    <a:pt x="114" y="143"/>
                  </a:cubicBezTo>
                  <a:cubicBezTo>
                    <a:pt x="124" y="143"/>
                    <a:pt x="134" y="142"/>
                    <a:pt x="144" y="140"/>
                  </a:cubicBezTo>
                  <a:cubicBezTo>
                    <a:pt x="171" y="134"/>
                    <a:pt x="198" y="132"/>
                    <a:pt x="225" y="132"/>
                  </a:cubicBezTo>
                  <a:cubicBezTo>
                    <a:pt x="283" y="132"/>
                    <a:pt x="342" y="141"/>
                    <a:pt x="400" y="141"/>
                  </a:cubicBezTo>
                  <a:cubicBezTo>
                    <a:pt x="413" y="141"/>
                    <a:pt x="426" y="141"/>
                    <a:pt x="439" y="140"/>
                  </a:cubicBezTo>
                  <a:cubicBezTo>
                    <a:pt x="448" y="139"/>
                    <a:pt x="456" y="139"/>
                    <a:pt x="465" y="139"/>
                  </a:cubicBezTo>
                  <a:cubicBezTo>
                    <a:pt x="499" y="139"/>
                    <a:pt x="534" y="142"/>
                    <a:pt x="568" y="142"/>
                  </a:cubicBezTo>
                  <a:cubicBezTo>
                    <a:pt x="611" y="142"/>
                    <a:pt x="654" y="138"/>
                    <a:pt x="698" y="119"/>
                  </a:cubicBezTo>
                  <a:cubicBezTo>
                    <a:pt x="701" y="118"/>
                    <a:pt x="704" y="117"/>
                    <a:pt x="708" y="117"/>
                  </a:cubicBezTo>
                  <a:cubicBezTo>
                    <a:pt x="726" y="117"/>
                    <a:pt x="747" y="132"/>
                    <a:pt x="767" y="136"/>
                  </a:cubicBezTo>
                  <a:cubicBezTo>
                    <a:pt x="775" y="138"/>
                    <a:pt x="782" y="140"/>
                    <a:pt x="790" y="140"/>
                  </a:cubicBezTo>
                  <a:cubicBezTo>
                    <a:pt x="816" y="140"/>
                    <a:pt x="840" y="124"/>
                    <a:pt x="849" y="99"/>
                  </a:cubicBezTo>
                  <a:cubicBezTo>
                    <a:pt x="870" y="62"/>
                    <a:pt x="862" y="21"/>
                    <a:pt x="829" y="13"/>
                  </a:cubicBezTo>
                  <a:cubicBezTo>
                    <a:pt x="817" y="4"/>
                    <a:pt x="804" y="4"/>
                    <a:pt x="792" y="4"/>
                  </a:cubicBezTo>
                  <a:lnTo>
                    <a:pt x="447" y="4"/>
                  </a:lnTo>
                  <a:cubicBezTo>
                    <a:pt x="332" y="4"/>
                    <a:pt x="222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57"/>
            <p:cNvSpPr/>
            <p:nvPr/>
          </p:nvSpPr>
          <p:spPr>
            <a:xfrm>
              <a:off x="1186030" y="3511722"/>
              <a:ext cx="15061" cy="9688"/>
            </a:xfrm>
            <a:custGeom>
              <a:rect b="b" l="l" r="r" t="t"/>
              <a:pathLst>
                <a:path extrusionOk="0" h="119" w="185">
                  <a:moveTo>
                    <a:pt x="116" y="1"/>
                  </a:moveTo>
                  <a:cubicBezTo>
                    <a:pt x="88" y="1"/>
                    <a:pt x="53" y="19"/>
                    <a:pt x="0" y="56"/>
                  </a:cubicBezTo>
                  <a:cubicBezTo>
                    <a:pt x="15" y="103"/>
                    <a:pt x="39" y="118"/>
                    <a:pt x="70" y="118"/>
                  </a:cubicBezTo>
                  <a:cubicBezTo>
                    <a:pt x="74" y="118"/>
                    <a:pt x="78" y="118"/>
                    <a:pt x="82" y="118"/>
                  </a:cubicBezTo>
                  <a:cubicBezTo>
                    <a:pt x="119" y="114"/>
                    <a:pt x="164" y="118"/>
                    <a:pt x="185" y="56"/>
                  </a:cubicBezTo>
                  <a:cubicBezTo>
                    <a:pt x="162" y="19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57"/>
            <p:cNvSpPr/>
            <p:nvPr/>
          </p:nvSpPr>
          <p:spPr>
            <a:xfrm>
              <a:off x="1389480" y="3511885"/>
              <a:ext cx="11723" cy="10014"/>
            </a:xfrm>
            <a:custGeom>
              <a:rect b="b" l="l" r="r" t="t"/>
              <a:pathLst>
                <a:path extrusionOk="0" h="123" w="144">
                  <a:moveTo>
                    <a:pt x="49" y="1"/>
                  </a:moveTo>
                  <a:cubicBezTo>
                    <a:pt x="21" y="1"/>
                    <a:pt x="0" y="25"/>
                    <a:pt x="4" y="54"/>
                  </a:cubicBezTo>
                  <a:cubicBezTo>
                    <a:pt x="8" y="75"/>
                    <a:pt x="21" y="99"/>
                    <a:pt x="41" y="116"/>
                  </a:cubicBezTo>
                  <a:cubicBezTo>
                    <a:pt x="52" y="120"/>
                    <a:pt x="63" y="123"/>
                    <a:pt x="72" y="123"/>
                  </a:cubicBezTo>
                  <a:cubicBezTo>
                    <a:pt x="102" y="123"/>
                    <a:pt x="122" y="95"/>
                    <a:pt x="144" y="25"/>
                  </a:cubicBezTo>
                  <a:cubicBezTo>
                    <a:pt x="115" y="13"/>
                    <a:pt x="82" y="5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57"/>
            <p:cNvSpPr/>
            <p:nvPr/>
          </p:nvSpPr>
          <p:spPr>
            <a:xfrm>
              <a:off x="1207686" y="3510990"/>
              <a:ext cx="12456" cy="10014"/>
            </a:xfrm>
            <a:custGeom>
              <a:rect b="b" l="l" r="r" t="t"/>
              <a:pathLst>
                <a:path extrusionOk="0" h="123" w="153">
                  <a:moveTo>
                    <a:pt x="79" y="0"/>
                  </a:moveTo>
                  <a:cubicBezTo>
                    <a:pt x="63" y="0"/>
                    <a:pt x="47" y="5"/>
                    <a:pt x="34" y="16"/>
                  </a:cubicBezTo>
                  <a:cubicBezTo>
                    <a:pt x="5" y="36"/>
                    <a:pt x="1" y="73"/>
                    <a:pt x="25" y="94"/>
                  </a:cubicBezTo>
                  <a:cubicBezTo>
                    <a:pt x="46" y="110"/>
                    <a:pt x="67" y="118"/>
                    <a:pt x="95" y="123"/>
                  </a:cubicBezTo>
                  <a:cubicBezTo>
                    <a:pt x="120" y="123"/>
                    <a:pt x="120" y="118"/>
                    <a:pt x="153" y="40"/>
                  </a:cubicBezTo>
                  <a:cubicBezTo>
                    <a:pt x="135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7"/>
            <p:cNvSpPr/>
            <p:nvPr/>
          </p:nvSpPr>
          <p:spPr>
            <a:xfrm>
              <a:off x="1343645" y="3511641"/>
              <a:ext cx="10095" cy="9851"/>
            </a:xfrm>
            <a:custGeom>
              <a:rect b="b" l="l" r="r" t="t"/>
              <a:pathLst>
                <a:path extrusionOk="0" h="121" w="124">
                  <a:moveTo>
                    <a:pt x="61" y="0"/>
                  </a:moveTo>
                  <a:cubicBezTo>
                    <a:pt x="46" y="0"/>
                    <a:pt x="29" y="14"/>
                    <a:pt x="1" y="45"/>
                  </a:cubicBezTo>
                  <a:cubicBezTo>
                    <a:pt x="12" y="95"/>
                    <a:pt x="32" y="120"/>
                    <a:pt x="61" y="120"/>
                  </a:cubicBezTo>
                  <a:cubicBezTo>
                    <a:pt x="66" y="120"/>
                    <a:pt x="70" y="120"/>
                    <a:pt x="75" y="119"/>
                  </a:cubicBezTo>
                  <a:cubicBezTo>
                    <a:pt x="103" y="115"/>
                    <a:pt x="124" y="86"/>
                    <a:pt x="120" y="53"/>
                  </a:cubicBezTo>
                  <a:cubicBezTo>
                    <a:pt x="112" y="37"/>
                    <a:pt x="99" y="20"/>
                    <a:pt x="83" y="8"/>
                  </a:cubicBezTo>
                  <a:cubicBezTo>
                    <a:pt x="75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7"/>
            <p:cNvSpPr/>
            <p:nvPr/>
          </p:nvSpPr>
          <p:spPr>
            <a:xfrm>
              <a:off x="1375070" y="3511560"/>
              <a:ext cx="9118" cy="10339"/>
            </a:xfrm>
            <a:custGeom>
              <a:rect b="b" l="l" r="r" t="t"/>
              <a:pathLst>
                <a:path extrusionOk="0" h="127" w="112">
                  <a:moveTo>
                    <a:pt x="58" y="0"/>
                  </a:moveTo>
                  <a:cubicBezTo>
                    <a:pt x="24" y="0"/>
                    <a:pt x="12" y="27"/>
                    <a:pt x="1" y="103"/>
                  </a:cubicBezTo>
                  <a:cubicBezTo>
                    <a:pt x="21" y="115"/>
                    <a:pt x="41" y="126"/>
                    <a:pt x="59" y="126"/>
                  </a:cubicBezTo>
                  <a:cubicBezTo>
                    <a:pt x="73" y="126"/>
                    <a:pt x="86" y="119"/>
                    <a:pt x="99" y="99"/>
                  </a:cubicBezTo>
                  <a:cubicBezTo>
                    <a:pt x="107" y="79"/>
                    <a:pt x="111" y="58"/>
                    <a:pt x="107" y="33"/>
                  </a:cubicBezTo>
                  <a:cubicBezTo>
                    <a:pt x="99" y="17"/>
                    <a:pt x="83" y="5"/>
                    <a:pt x="66" y="1"/>
                  </a:cubicBezTo>
                  <a:cubicBezTo>
                    <a:pt x="63" y="0"/>
                    <a:pt x="61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57"/>
            <p:cNvSpPr/>
            <p:nvPr/>
          </p:nvSpPr>
          <p:spPr>
            <a:xfrm>
              <a:off x="1165921" y="3513432"/>
              <a:ext cx="10502" cy="7897"/>
            </a:xfrm>
            <a:custGeom>
              <a:rect b="b" l="l" r="r" t="t"/>
              <a:pathLst>
                <a:path extrusionOk="0" h="97" w="129">
                  <a:moveTo>
                    <a:pt x="69" y="0"/>
                  </a:moveTo>
                  <a:cubicBezTo>
                    <a:pt x="41" y="0"/>
                    <a:pt x="13" y="16"/>
                    <a:pt x="1" y="43"/>
                  </a:cubicBezTo>
                  <a:cubicBezTo>
                    <a:pt x="10" y="77"/>
                    <a:pt x="39" y="96"/>
                    <a:pt x="70" y="96"/>
                  </a:cubicBezTo>
                  <a:cubicBezTo>
                    <a:pt x="81" y="96"/>
                    <a:pt x="93" y="94"/>
                    <a:pt x="104" y="88"/>
                  </a:cubicBezTo>
                  <a:cubicBezTo>
                    <a:pt x="116" y="76"/>
                    <a:pt x="124" y="60"/>
                    <a:pt x="128" y="43"/>
                  </a:cubicBezTo>
                  <a:cubicBezTo>
                    <a:pt x="124" y="27"/>
                    <a:pt x="112" y="15"/>
                    <a:pt x="99" y="6"/>
                  </a:cubicBezTo>
                  <a:cubicBezTo>
                    <a:pt x="90" y="2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57"/>
            <p:cNvSpPr/>
            <p:nvPr/>
          </p:nvSpPr>
          <p:spPr>
            <a:xfrm>
              <a:off x="1358706" y="3512211"/>
              <a:ext cx="7409" cy="8793"/>
            </a:xfrm>
            <a:custGeom>
              <a:rect b="b" l="l" r="r" t="t"/>
              <a:pathLst>
                <a:path extrusionOk="0" h="108" w="91">
                  <a:moveTo>
                    <a:pt x="54" y="1"/>
                  </a:moveTo>
                  <a:cubicBezTo>
                    <a:pt x="25" y="1"/>
                    <a:pt x="5" y="25"/>
                    <a:pt x="5" y="54"/>
                  </a:cubicBezTo>
                  <a:cubicBezTo>
                    <a:pt x="1" y="83"/>
                    <a:pt x="25" y="108"/>
                    <a:pt x="54" y="108"/>
                  </a:cubicBezTo>
                  <a:cubicBezTo>
                    <a:pt x="78" y="108"/>
                    <a:pt x="91" y="87"/>
                    <a:pt x="91" y="50"/>
                  </a:cubicBezTo>
                  <a:cubicBezTo>
                    <a:pt x="91" y="25"/>
                    <a:pt x="83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57"/>
            <p:cNvSpPr/>
            <p:nvPr/>
          </p:nvSpPr>
          <p:spPr>
            <a:xfrm>
              <a:off x="1142881" y="3640028"/>
              <a:ext cx="50232" cy="11235"/>
            </a:xfrm>
            <a:custGeom>
              <a:rect b="b" l="l" r="r" t="t"/>
              <a:pathLst>
                <a:path extrusionOk="0" h="138" w="617">
                  <a:moveTo>
                    <a:pt x="181" y="1"/>
                  </a:moveTo>
                  <a:cubicBezTo>
                    <a:pt x="115" y="1"/>
                    <a:pt x="53" y="21"/>
                    <a:pt x="1" y="60"/>
                  </a:cubicBezTo>
                  <a:cubicBezTo>
                    <a:pt x="21" y="107"/>
                    <a:pt x="69" y="138"/>
                    <a:pt x="120" y="138"/>
                  </a:cubicBezTo>
                  <a:cubicBezTo>
                    <a:pt x="131" y="138"/>
                    <a:pt x="142" y="137"/>
                    <a:pt x="153" y="134"/>
                  </a:cubicBezTo>
                  <a:cubicBezTo>
                    <a:pt x="191" y="121"/>
                    <a:pt x="229" y="117"/>
                    <a:pt x="267" y="117"/>
                  </a:cubicBezTo>
                  <a:cubicBezTo>
                    <a:pt x="344" y="117"/>
                    <a:pt x="419" y="134"/>
                    <a:pt x="493" y="134"/>
                  </a:cubicBezTo>
                  <a:cubicBezTo>
                    <a:pt x="530" y="130"/>
                    <a:pt x="567" y="126"/>
                    <a:pt x="604" y="117"/>
                  </a:cubicBezTo>
                  <a:cubicBezTo>
                    <a:pt x="616" y="52"/>
                    <a:pt x="592" y="27"/>
                    <a:pt x="559" y="23"/>
                  </a:cubicBezTo>
                  <a:cubicBezTo>
                    <a:pt x="514" y="15"/>
                    <a:pt x="464" y="11"/>
                    <a:pt x="419" y="11"/>
                  </a:cubicBezTo>
                  <a:cubicBezTo>
                    <a:pt x="350" y="7"/>
                    <a:pt x="284" y="11"/>
                    <a:pt x="214" y="2"/>
                  </a:cubicBezTo>
                  <a:cubicBezTo>
                    <a:pt x="203" y="1"/>
                    <a:pt x="192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57"/>
            <p:cNvSpPr/>
            <p:nvPr/>
          </p:nvSpPr>
          <p:spPr>
            <a:xfrm>
              <a:off x="1108200" y="3642959"/>
              <a:ext cx="24098" cy="9118"/>
            </a:xfrm>
            <a:custGeom>
              <a:rect b="b" l="l" r="r" t="t"/>
              <a:pathLst>
                <a:path extrusionOk="0" h="112" w="296">
                  <a:moveTo>
                    <a:pt x="206" y="0"/>
                  </a:moveTo>
                  <a:cubicBezTo>
                    <a:pt x="177" y="0"/>
                    <a:pt x="148" y="7"/>
                    <a:pt x="119" y="12"/>
                  </a:cubicBezTo>
                  <a:cubicBezTo>
                    <a:pt x="116" y="11"/>
                    <a:pt x="112" y="11"/>
                    <a:pt x="108" y="11"/>
                  </a:cubicBezTo>
                  <a:cubicBezTo>
                    <a:pt x="63" y="11"/>
                    <a:pt x="19" y="35"/>
                    <a:pt x="0" y="77"/>
                  </a:cubicBezTo>
                  <a:cubicBezTo>
                    <a:pt x="46" y="100"/>
                    <a:pt x="95" y="111"/>
                    <a:pt x="145" y="111"/>
                  </a:cubicBezTo>
                  <a:cubicBezTo>
                    <a:pt x="186" y="111"/>
                    <a:pt x="227" y="104"/>
                    <a:pt x="267" y="90"/>
                  </a:cubicBezTo>
                  <a:cubicBezTo>
                    <a:pt x="279" y="90"/>
                    <a:pt x="283" y="57"/>
                    <a:pt x="296" y="32"/>
                  </a:cubicBezTo>
                  <a:cubicBezTo>
                    <a:pt x="265" y="7"/>
                    <a:pt x="235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57"/>
            <p:cNvSpPr/>
            <p:nvPr/>
          </p:nvSpPr>
          <p:spPr>
            <a:xfrm>
              <a:off x="1074088" y="3642471"/>
              <a:ext cx="20760" cy="9607"/>
            </a:xfrm>
            <a:custGeom>
              <a:rect b="b" l="l" r="r" t="t"/>
              <a:pathLst>
                <a:path extrusionOk="0" h="118" w="255">
                  <a:moveTo>
                    <a:pt x="191" y="0"/>
                  </a:moveTo>
                  <a:cubicBezTo>
                    <a:pt x="188" y="0"/>
                    <a:pt x="184" y="1"/>
                    <a:pt x="181" y="1"/>
                  </a:cubicBezTo>
                  <a:cubicBezTo>
                    <a:pt x="171" y="2"/>
                    <a:pt x="161" y="3"/>
                    <a:pt x="151" y="3"/>
                  </a:cubicBezTo>
                  <a:cubicBezTo>
                    <a:pt x="138" y="3"/>
                    <a:pt x="124" y="2"/>
                    <a:pt x="111" y="2"/>
                  </a:cubicBezTo>
                  <a:cubicBezTo>
                    <a:pt x="71" y="2"/>
                    <a:pt x="32" y="8"/>
                    <a:pt x="1" y="54"/>
                  </a:cubicBezTo>
                  <a:cubicBezTo>
                    <a:pt x="4" y="89"/>
                    <a:pt x="37" y="116"/>
                    <a:pt x="75" y="116"/>
                  </a:cubicBezTo>
                  <a:cubicBezTo>
                    <a:pt x="77" y="116"/>
                    <a:pt x="80" y="116"/>
                    <a:pt x="83" y="116"/>
                  </a:cubicBezTo>
                  <a:cubicBezTo>
                    <a:pt x="92" y="117"/>
                    <a:pt x="101" y="118"/>
                    <a:pt x="110" y="118"/>
                  </a:cubicBezTo>
                  <a:cubicBezTo>
                    <a:pt x="162" y="118"/>
                    <a:pt x="213" y="98"/>
                    <a:pt x="255" y="63"/>
                  </a:cubicBezTo>
                  <a:cubicBezTo>
                    <a:pt x="240" y="15"/>
                    <a:pt x="21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7"/>
            <p:cNvSpPr/>
            <p:nvPr/>
          </p:nvSpPr>
          <p:spPr>
            <a:xfrm>
              <a:off x="1311242" y="3641331"/>
              <a:ext cx="15143" cy="11642"/>
            </a:xfrm>
            <a:custGeom>
              <a:rect b="b" l="l" r="r" t="t"/>
              <a:pathLst>
                <a:path extrusionOk="0" h="143" w="186">
                  <a:moveTo>
                    <a:pt x="100" y="1"/>
                  </a:moveTo>
                  <a:cubicBezTo>
                    <a:pt x="64" y="1"/>
                    <a:pt x="28" y="9"/>
                    <a:pt x="1" y="48"/>
                  </a:cubicBezTo>
                  <a:cubicBezTo>
                    <a:pt x="28" y="111"/>
                    <a:pt x="61" y="142"/>
                    <a:pt x="96" y="142"/>
                  </a:cubicBezTo>
                  <a:cubicBezTo>
                    <a:pt x="114" y="142"/>
                    <a:pt x="133" y="134"/>
                    <a:pt x="153" y="118"/>
                  </a:cubicBezTo>
                  <a:cubicBezTo>
                    <a:pt x="173" y="97"/>
                    <a:pt x="181" y="73"/>
                    <a:pt x="186" y="48"/>
                  </a:cubicBezTo>
                  <a:cubicBezTo>
                    <a:pt x="186" y="11"/>
                    <a:pt x="161" y="3"/>
                    <a:pt x="140" y="3"/>
                  </a:cubicBezTo>
                  <a:cubicBezTo>
                    <a:pt x="127" y="2"/>
                    <a:pt x="114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57"/>
            <p:cNvSpPr/>
            <p:nvPr/>
          </p:nvSpPr>
          <p:spPr>
            <a:xfrm>
              <a:off x="1289587" y="3641494"/>
              <a:ext cx="12049" cy="9118"/>
            </a:xfrm>
            <a:custGeom>
              <a:rect b="b" l="l" r="r" t="t"/>
              <a:pathLst>
                <a:path extrusionOk="0" h="112" w="148">
                  <a:moveTo>
                    <a:pt x="66" y="1"/>
                  </a:moveTo>
                  <a:cubicBezTo>
                    <a:pt x="49" y="1"/>
                    <a:pt x="37" y="9"/>
                    <a:pt x="25" y="13"/>
                  </a:cubicBezTo>
                  <a:cubicBezTo>
                    <a:pt x="0" y="34"/>
                    <a:pt x="0" y="71"/>
                    <a:pt x="25" y="91"/>
                  </a:cubicBezTo>
                  <a:cubicBezTo>
                    <a:pt x="45" y="108"/>
                    <a:pt x="70" y="112"/>
                    <a:pt x="95" y="112"/>
                  </a:cubicBezTo>
                  <a:cubicBezTo>
                    <a:pt x="119" y="99"/>
                    <a:pt x="131" y="83"/>
                    <a:pt x="140" y="58"/>
                  </a:cubicBezTo>
                  <a:cubicBezTo>
                    <a:pt x="148" y="25"/>
                    <a:pt x="123" y="13"/>
                    <a:pt x="99" y="5"/>
                  </a:cubicBezTo>
                  <a:cubicBezTo>
                    <a:pt x="86" y="1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7"/>
            <p:cNvSpPr/>
            <p:nvPr/>
          </p:nvSpPr>
          <p:spPr>
            <a:xfrm>
              <a:off x="1197998" y="3642471"/>
              <a:ext cx="10095" cy="8141"/>
            </a:xfrm>
            <a:custGeom>
              <a:rect b="b" l="l" r="r" t="t"/>
              <a:pathLst>
                <a:path extrusionOk="0" h="100" w="124">
                  <a:moveTo>
                    <a:pt x="62" y="0"/>
                  </a:moveTo>
                  <a:cubicBezTo>
                    <a:pt x="47" y="0"/>
                    <a:pt x="32" y="11"/>
                    <a:pt x="1" y="34"/>
                  </a:cubicBezTo>
                  <a:cubicBezTo>
                    <a:pt x="1" y="71"/>
                    <a:pt x="13" y="96"/>
                    <a:pt x="46" y="100"/>
                  </a:cubicBezTo>
                  <a:cubicBezTo>
                    <a:pt x="49" y="100"/>
                    <a:pt x="52" y="100"/>
                    <a:pt x="55" y="100"/>
                  </a:cubicBezTo>
                  <a:cubicBezTo>
                    <a:pt x="83" y="100"/>
                    <a:pt x="117" y="96"/>
                    <a:pt x="124" y="34"/>
                  </a:cubicBezTo>
                  <a:cubicBezTo>
                    <a:pt x="93" y="11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57"/>
            <p:cNvSpPr/>
            <p:nvPr/>
          </p:nvSpPr>
          <p:spPr>
            <a:xfrm>
              <a:off x="1244810" y="3641820"/>
              <a:ext cx="9444" cy="8467"/>
            </a:xfrm>
            <a:custGeom>
              <a:rect b="b" l="l" r="r" t="t"/>
              <a:pathLst>
                <a:path extrusionOk="0" h="104" w="116">
                  <a:moveTo>
                    <a:pt x="45" y="1"/>
                  </a:moveTo>
                  <a:cubicBezTo>
                    <a:pt x="33" y="1"/>
                    <a:pt x="13" y="30"/>
                    <a:pt x="9" y="46"/>
                  </a:cubicBezTo>
                  <a:cubicBezTo>
                    <a:pt x="0" y="71"/>
                    <a:pt x="21" y="99"/>
                    <a:pt x="45" y="104"/>
                  </a:cubicBezTo>
                  <a:cubicBezTo>
                    <a:pt x="78" y="104"/>
                    <a:pt x="103" y="91"/>
                    <a:pt x="115" y="26"/>
                  </a:cubicBezTo>
                  <a:cubicBezTo>
                    <a:pt x="91" y="13"/>
                    <a:pt x="70" y="5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57"/>
            <p:cNvSpPr/>
            <p:nvPr/>
          </p:nvSpPr>
          <p:spPr>
            <a:xfrm>
              <a:off x="1224782" y="3642145"/>
              <a:ext cx="7734" cy="7897"/>
            </a:xfrm>
            <a:custGeom>
              <a:rect b="b" l="l" r="r" t="t"/>
              <a:pathLst>
                <a:path extrusionOk="0" h="97" w="95">
                  <a:moveTo>
                    <a:pt x="51" y="0"/>
                  </a:moveTo>
                  <a:cubicBezTo>
                    <a:pt x="30" y="0"/>
                    <a:pt x="11" y="11"/>
                    <a:pt x="0" y="46"/>
                  </a:cubicBezTo>
                  <a:cubicBezTo>
                    <a:pt x="9" y="82"/>
                    <a:pt x="27" y="96"/>
                    <a:pt x="47" y="96"/>
                  </a:cubicBezTo>
                  <a:cubicBezTo>
                    <a:pt x="55" y="96"/>
                    <a:pt x="62" y="95"/>
                    <a:pt x="70" y="91"/>
                  </a:cubicBezTo>
                  <a:cubicBezTo>
                    <a:pt x="82" y="83"/>
                    <a:pt x="94" y="54"/>
                    <a:pt x="94" y="34"/>
                  </a:cubicBezTo>
                  <a:cubicBezTo>
                    <a:pt x="94" y="22"/>
                    <a:pt x="74" y="5"/>
                    <a:pt x="62" y="1"/>
                  </a:cubicBezTo>
                  <a:cubicBezTo>
                    <a:pt x="58" y="0"/>
                    <a:pt x="54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57"/>
            <p:cNvSpPr/>
            <p:nvPr/>
          </p:nvSpPr>
          <p:spPr>
            <a:xfrm>
              <a:off x="1269478" y="3642878"/>
              <a:ext cx="7816" cy="8711"/>
            </a:xfrm>
            <a:custGeom>
              <a:rect b="b" l="l" r="r" t="t"/>
              <a:pathLst>
                <a:path extrusionOk="0" h="107" w="96">
                  <a:moveTo>
                    <a:pt x="42" y="0"/>
                  </a:moveTo>
                  <a:cubicBezTo>
                    <a:pt x="26" y="0"/>
                    <a:pt x="9" y="13"/>
                    <a:pt x="5" y="25"/>
                  </a:cubicBezTo>
                  <a:cubicBezTo>
                    <a:pt x="1" y="41"/>
                    <a:pt x="5" y="62"/>
                    <a:pt x="13" y="74"/>
                  </a:cubicBezTo>
                  <a:cubicBezTo>
                    <a:pt x="17" y="86"/>
                    <a:pt x="26" y="91"/>
                    <a:pt x="38" y="95"/>
                  </a:cubicBezTo>
                  <a:cubicBezTo>
                    <a:pt x="46" y="103"/>
                    <a:pt x="54" y="103"/>
                    <a:pt x="63" y="107"/>
                  </a:cubicBezTo>
                  <a:cubicBezTo>
                    <a:pt x="95" y="33"/>
                    <a:pt x="8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57"/>
            <p:cNvSpPr/>
            <p:nvPr/>
          </p:nvSpPr>
          <p:spPr>
            <a:xfrm>
              <a:off x="1164944" y="3599892"/>
              <a:ext cx="15143" cy="9037"/>
            </a:xfrm>
            <a:custGeom>
              <a:rect b="b" l="l" r="r" t="t"/>
              <a:pathLst>
                <a:path extrusionOk="0" h="111" w="186">
                  <a:moveTo>
                    <a:pt x="103" y="1"/>
                  </a:moveTo>
                  <a:cubicBezTo>
                    <a:pt x="66" y="1"/>
                    <a:pt x="28" y="16"/>
                    <a:pt x="1" y="44"/>
                  </a:cubicBezTo>
                  <a:cubicBezTo>
                    <a:pt x="21" y="87"/>
                    <a:pt x="61" y="110"/>
                    <a:pt x="103" y="110"/>
                  </a:cubicBezTo>
                  <a:cubicBezTo>
                    <a:pt x="121" y="110"/>
                    <a:pt x="139" y="106"/>
                    <a:pt x="157" y="97"/>
                  </a:cubicBezTo>
                  <a:cubicBezTo>
                    <a:pt x="181" y="89"/>
                    <a:pt x="185" y="56"/>
                    <a:pt x="173" y="19"/>
                  </a:cubicBezTo>
                  <a:cubicBezTo>
                    <a:pt x="151" y="7"/>
                    <a:pt x="127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57"/>
            <p:cNvSpPr/>
            <p:nvPr/>
          </p:nvSpPr>
          <p:spPr>
            <a:xfrm>
              <a:off x="1194008" y="3600218"/>
              <a:ext cx="11479" cy="7978"/>
            </a:xfrm>
            <a:custGeom>
              <a:rect b="b" l="l" r="r" t="t"/>
              <a:pathLst>
                <a:path extrusionOk="0" h="98" w="141">
                  <a:moveTo>
                    <a:pt x="72" y="0"/>
                  </a:moveTo>
                  <a:cubicBezTo>
                    <a:pt x="55" y="0"/>
                    <a:pt x="36" y="13"/>
                    <a:pt x="5" y="36"/>
                  </a:cubicBezTo>
                  <a:cubicBezTo>
                    <a:pt x="1" y="65"/>
                    <a:pt x="21" y="93"/>
                    <a:pt x="50" y="93"/>
                  </a:cubicBezTo>
                  <a:cubicBezTo>
                    <a:pt x="61" y="95"/>
                    <a:pt x="73" y="97"/>
                    <a:pt x="84" y="97"/>
                  </a:cubicBezTo>
                  <a:cubicBezTo>
                    <a:pt x="106" y="97"/>
                    <a:pt x="127" y="89"/>
                    <a:pt x="140" y="48"/>
                  </a:cubicBezTo>
                  <a:cubicBezTo>
                    <a:pt x="110" y="16"/>
                    <a:pt x="9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57"/>
            <p:cNvSpPr/>
            <p:nvPr/>
          </p:nvSpPr>
          <p:spPr>
            <a:xfrm>
              <a:off x="1299926" y="3600788"/>
              <a:ext cx="7409" cy="7897"/>
            </a:xfrm>
            <a:custGeom>
              <a:rect b="b" l="l" r="r" t="t"/>
              <a:pathLst>
                <a:path extrusionOk="0" h="97" w="91">
                  <a:moveTo>
                    <a:pt x="58" y="1"/>
                  </a:moveTo>
                  <a:cubicBezTo>
                    <a:pt x="54" y="1"/>
                    <a:pt x="50" y="2"/>
                    <a:pt x="45" y="4"/>
                  </a:cubicBezTo>
                  <a:cubicBezTo>
                    <a:pt x="17" y="13"/>
                    <a:pt x="0" y="21"/>
                    <a:pt x="4" y="58"/>
                  </a:cubicBezTo>
                  <a:cubicBezTo>
                    <a:pt x="7" y="86"/>
                    <a:pt x="18" y="97"/>
                    <a:pt x="44" y="97"/>
                  </a:cubicBezTo>
                  <a:cubicBezTo>
                    <a:pt x="56" y="97"/>
                    <a:pt x="71" y="94"/>
                    <a:pt x="91" y="91"/>
                  </a:cubicBezTo>
                  <a:cubicBezTo>
                    <a:pt x="81" y="24"/>
                    <a:pt x="73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57"/>
            <p:cNvSpPr/>
            <p:nvPr/>
          </p:nvSpPr>
          <p:spPr>
            <a:xfrm>
              <a:off x="1323617" y="3769067"/>
              <a:ext cx="16771" cy="9118"/>
            </a:xfrm>
            <a:custGeom>
              <a:rect b="b" l="l" r="r" t="t"/>
              <a:pathLst>
                <a:path extrusionOk="0" h="112" w="206">
                  <a:moveTo>
                    <a:pt x="116" y="0"/>
                  </a:moveTo>
                  <a:cubicBezTo>
                    <a:pt x="79" y="0"/>
                    <a:pt x="41" y="17"/>
                    <a:pt x="1" y="51"/>
                  </a:cubicBezTo>
                  <a:cubicBezTo>
                    <a:pt x="61" y="91"/>
                    <a:pt x="103" y="112"/>
                    <a:pt x="135" y="112"/>
                  </a:cubicBezTo>
                  <a:cubicBezTo>
                    <a:pt x="170" y="112"/>
                    <a:pt x="191" y="86"/>
                    <a:pt x="206" y="34"/>
                  </a:cubicBezTo>
                  <a:cubicBezTo>
                    <a:pt x="176" y="12"/>
                    <a:pt x="146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57"/>
            <p:cNvSpPr/>
            <p:nvPr/>
          </p:nvSpPr>
          <p:spPr>
            <a:xfrm>
              <a:off x="1269478" y="3770288"/>
              <a:ext cx="12456" cy="8223"/>
            </a:xfrm>
            <a:custGeom>
              <a:rect b="b" l="l" r="r" t="t"/>
              <a:pathLst>
                <a:path extrusionOk="0" h="101" w="153">
                  <a:moveTo>
                    <a:pt x="79" y="1"/>
                  </a:moveTo>
                  <a:cubicBezTo>
                    <a:pt x="58" y="1"/>
                    <a:pt x="35" y="14"/>
                    <a:pt x="1" y="40"/>
                  </a:cubicBezTo>
                  <a:cubicBezTo>
                    <a:pt x="1" y="68"/>
                    <a:pt x="21" y="93"/>
                    <a:pt x="50" y="97"/>
                  </a:cubicBezTo>
                  <a:cubicBezTo>
                    <a:pt x="58" y="99"/>
                    <a:pt x="66" y="101"/>
                    <a:pt x="74" y="101"/>
                  </a:cubicBezTo>
                  <a:cubicBezTo>
                    <a:pt x="108" y="101"/>
                    <a:pt x="140" y="81"/>
                    <a:pt x="153" y="48"/>
                  </a:cubicBezTo>
                  <a:cubicBezTo>
                    <a:pt x="123" y="16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57"/>
            <p:cNvSpPr/>
            <p:nvPr/>
          </p:nvSpPr>
          <p:spPr>
            <a:xfrm>
              <a:off x="1098837" y="3769230"/>
              <a:ext cx="9769" cy="7653"/>
            </a:xfrm>
            <a:custGeom>
              <a:rect b="b" l="l" r="r" t="t"/>
              <a:pathLst>
                <a:path extrusionOk="0" h="94" w="120">
                  <a:moveTo>
                    <a:pt x="56" y="1"/>
                  </a:moveTo>
                  <a:cubicBezTo>
                    <a:pt x="32" y="1"/>
                    <a:pt x="20" y="20"/>
                    <a:pt x="0" y="94"/>
                  </a:cubicBezTo>
                  <a:lnTo>
                    <a:pt x="103" y="94"/>
                  </a:lnTo>
                  <a:cubicBezTo>
                    <a:pt x="119" y="44"/>
                    <a:pt x="107" y="16"/>
                    <a:pt x="74" y="3"/>
                  </a:cubicBezTo>
                  <a:cubicBezTo>
                    <a:pt x="67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57"/>
            <p:cNvSpPr/>
            <p:nvPr/>
          </p:nvSpPr>
          <p:spPr>
            <a:xfrm>
              <a:off x="1123180" y="3770370"/>
              <a:ext cx="7816" cy="7571"/>
            </a:xfrm>
            <a:custGeom>
              <a:rect b="b" l="l" r="r" t="t"/>
              <a:pathLst>
                <a:path extrusionOk="0" h="93" w="96">
                  <a:moveTo>
                    <a:pt x="49" y="0"/>
                  </a:moveTo>
                  <a:cubicBezTo>
                    <a:pt x="31" y="0"/>
                    <a:pt x="12" y="12"/>
                    <a:pt x="1" y="39"/>
                  </a:cubicBezTo>
                  <a:cubicBezTo>
                    <a:pt x="9" y="78"/>
                    <a:pt x="25" y="92"/>
                    <a:pt x="45" y="92"/>
                  </a:cubicBezTo>
                  <a:cubicBezTo>
                    <a:pt x="54" y="92"/>
                    <a:pt x="64" y="89"/>
                    <a:pt x="75" y="84"/>
                  </a:cubicBezTo>
                  <a:cubicBezTo>
                    <a:pt x="87" y="76"/>
                    <a:pt x="91" y="63"/>
                    <a:pt x="95" y="47"/>
                  </a:cubicBezTo>
                  <a:cubicBezTo>
                    <a:pt x="91" y="30"/>
                    <a:pt x="79" y="6"/>
                    <a:pt x="70" y="6"/>
                  </a:cubicBezTo>
                  <a:cubicBezTo>
                    <a:pt x="63" y="2"/>
                    <a:pt x="5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57"/>
            <p:cNvSpPr/>
            <p:nvPr/>
          </p:nvSpPr>
          <p:spPr>
            <a:xfrm>
              <a:off x="1145242" y="3769474"/>
              <a:ext cx="7734" cy="7490"/>
            </a:xfrm>
            <a:custGeom>
              <a:rect b="b" l="l" r="r" t="t"/>
              <a:pathLst>
                <a:path extrusionOk="0" h="92" w="95">
                  <a:moveTo>
                    <a:pt x="50" y="0"/>
                  </a:moveTo>
                  <a:cubicBezTo>
                    <a:pt x="21" y="0"/>
                    <a:pt x="1" y="25"/>
                    <a:pt x="1" y="74"/>
                  </a:cubicBezTo>
                  <a:cubicBezTo>
                    <a:pt x="14" y="86"/>
                    <a:pt x="33" y="92"/>
                    <a:pt x="51" y="92"/>
                  </a:cubicBezTo>
                  <a:cubicBezTo>
                    <a:pt x="67" y="92"/>
                    <a:pt x="82" y="88"/>
                    <a:pt x="95" y="78"/>
                  </a:cubicBezTo>
                  <a:cubicBezTo>
                    <a:pt x="95" y="25"/>
                    <a:pt x="7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57"/>
            <p:cNvSpPr/>
            <p:nvPr/>
          </p:nvSpPr>
          <p:spPr>
            <a:xfrm>
              <a:off x="1093464" y="3725512"/>
              <a:ext cx="44858" cy="11316"/>
            </a:xfrm>
            <a:custGeom>
              <a:rect b="b" l="l" r="r" t="t"/>
              <a:pathLst>
                <a:path extrusionOk="0" h="139" w="551">
                  <a:moveTo>
                    <a:pt x="250" y="1"/>
                  </a:moveTo>
                  <a:cubicBezTo>
                    <a:pt x="178" y="1"/>
                    <a:pt x="107" y="9"/>
                    <a:pt x="37" y="40"/>
                  </a:cubicBezTo>
                  <a:cubicBezTo>
                    <a:pt x="25" y="48"/>
                    <a:pt x="9" y="60"/>
                    <a:pt x="1" y="73"/>
                  </a:cubicBezTo>
                  <a:cubicBezTo>
                    <a:pt x="24" y="113"/>
                    <a:pt x="65" y="137"/>
                    <a:pt x="109" y="137"/>
                  </a:cubicBezTo>
                  <a:cubicBezTo>
                    <a:pt x="118" y="137"/>
                    <a:pt x="127" y="136"/>
                    <a:pt x="136" y="134"/>
                  </a:cubicBezTo>
                  <a:cubicBezTo>
                    <a:pt x="177" y="130"/>
                    <a:pt x="218" y="128"/>
                    <a:pt x="259" y="128"/>
                  </a:cubicBezTo>
                  <a:cubicBezTo>
                    <a:pt x="300" y="128"/>
                    <a:pt x="341" y="130"/>
                    <a:pt x="382" y="134"/>
                  </a:cubicBezTo>
                  <a:cubicBezTo>
                    <a:pt x="395" y="137"/>
                    <a:pt x="408" y="138"/>
                    <a:pt x="420" y="138"/>
                  </a:cubicBezTo>
                  <a:cubicBezTo>
                    <a:pt x="464" y="138"/>
                    <a:pt x="507" y="122"/>
                    <a:pt x="542" y="93"/>
                  </a:cubicBezTo>
                  <a:cubicBezTo>
                    <a:pt x="550" y="36"/>
                    <a:pt x="522" y="11"/>
                    <a:pt x="493" y="11"/>
                  </a:cubicBezTo>
                  <a:cubicBezTo>
                    <a:pt x="413" y="11"/>
                    <a:pt x="33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57"/>
            <p:cNvSpPr/>
            <p:nvPr/>
          </p:nvSpPr>
          <p:spPr>
            <a:xfrm>
              <a:off x="1252463" y="3726163"/>
              <a:ext cx="33135" cy="11316"/>
            </a:xfrm>
            <a:custGeom>
              <a:rect b="b" l="l" r="r" t="t"/>
              <a:pathLst>
                <a:path extrusionOk="0" h="139" w="407">
                  <a:moveTo>
                    <a:pt x="119" y="1"/>
                  </a:moveTo>
                  <a:cubicBezTo>
                    <a:pt x="97" y="1"/>
                    <a:pt x="76" y="1"/>
                    <a:pt x="54" y="3"/>
                  </a:cubicBezTo>
                  <a:cubicBezTo>
                    <a:pt x="38" y="3"/>
                    <a:pt x="21" y="28"/>
                    <a:pt x="1" y="40"/>
                  </a:cubicBezTo>
                  <a:cubicBezTo>
                    <a:pt x="34" y="109"/>
                    <a:pt x="67" y="139"/>
                    <a:pt x="111" y="139"/>
                  </a:cubicBezTo>
                  <a:cubicBezTo>
                    <a:pt x="133" y="139"/>
                    <a:pt x="157" y="131"/>
                    <a:pt x="185" y="118"/>
                  </a:cubicBezTo>
                  <a:cubicBezTo>
                    <a:pt x="199" y="114"/>
                    <a:pt x="214" y="105"/>
                    <a:pt x="222" y="105"/>
                  </a:cubicBezTo>
                  <a:cubicBezTo>
                    <a:pt x="224" y="105"/>
                    <a:pt x="225" y="105"/>
                    <a:pt x="226" y="106"/>
                  </a:cubicBezTo>
                  <a:cubicBezTo>
                    <a:pt x="249" y="123"/>
                    <a:pt x="277" y="132"/>
                    <a:pt x="305" y="132"/>
                  </a:cubicBezTo>
                  <a:cubicBezTo>
                    <a:pt x="341" y="132"/>
                    <a:pt x="377" y="117"/>
                    <a:pt x="403" y="89"/>
                  </a:cubicBezTo>
                  <a:cubicBezTo>
                    <a:pt x="407" y="22"/>
                    <a:pt x="404" y="2"/>
                    <a:pt x="372" y="2"/>
                  </a:cubicBezTo>
                  <a:cubicBezTo>
                    <a:pt x="369" y="2"/>
                    <a:pt x="366" y="3"/>
                    <a:pt x="362" y="3"/>
                  </a:cubicBezTo>
                  <a:cubicBezTo>
                    <a:pt x="340" y="5"/>
                    <a:pt x="318" y="5"/>
                    <a:pt x="297" y="5"/>
                  </a:cubicBezTo>
                  <a:cubicBezTo>
                    <a:pt x="238" y="5"/>
                    <a:pt x="178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57"/>
            <p:cNvSpPr/>
            <p:nvPr/>
          </p:nvSpPr>
          <p:spPr>
            <a:xfrm>
              <a:off x="1201010" y="3724697"/>
              <a:ext cx="22144" cy="11723"/>
            </a:xfrm>
            <a:custGeom>
              <a:rect b="b" l="l" r="r" t="t"/>
              <a:pathLst>
                <a:path extrusionOk="0" h="144" w="272">
                  <a:moveTo>
                    <a:pt x="212" y="4"/>
                  </a:moveTo>
                  <a:cubicBezTo>
                    <a:pt x="209" y="4"/>
                    <a:pt x="205" y="4"/>
                    <a:pt x="202" y="5"/>
                  </a:cubicBezTo>
                  <a:cubicBezTo>
                    <a:pt x="136" y="21"/>
                    <a:pt x="62" y="1"/>
                    <a:pt x="1" y="79"/>
                  </a:cubicBezTo>
                  <a:cubicBezTo>
                    <a:pt x="37" y="133"/>
                    <a:pt x="79" y="143"/>
                    <a:pt x="120" y="143"/>
                  </a:cubicBezTo>
                  <a:cubicBezTo>
                    <a:pt x="144" y="143"/>
                    <a:pt x="167" y="140"/>
                    <a:pt x="190" y="140"/>
                  </a:cubicBezTo>
                  <a:cubicBezTo>
                    <a:pt x="231" y="140"/>
                    <a:pt x="263" y="111"/>
                    <a:pt x="272" y="54"/>
                  </a:cubicBezTo>
                  <a:cubicBezTo>
                    <a:pt x="261" y="18"/>
                    <a:pt x="237" y="4"/>
                    <a:pt x="212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57"/>
            <p:cNvSpPr/>
            <p:nvPr/>
          </p:nvSpPr>
          <p:spPr>
            <a:xfrm>
              <a:off x="1172271" y="3725837"/>
              <a:ext cx="19132" cy="10014"/>
            </a:xfrm>
            <a:custGeom>
              <a:rect b="b" l="l" r="r" t="t"/>
              <a:pathLst>
                <a:path extrusionOk="0" h="123" w="235">
                  <a:moveTo>
                    <a:pt x="154" y="1"/>
                  </a:moveTo>
                  <a:cubicBezTo>
                    <a:pt x="103" y="1"/>
                    <a:pt x="53" y="10"/>
                    <a:pt x="1" y="56"/>
                  </a:cubicBezTo>
                  <a:cubicBezTo>
                    <a:pt x="48" y="101"/>
                    <a:pt x="94" y="123"/>
                    <a:pt x="137" y="123"/>
                  </a:cubicBezTo>
                  <a:cubicBezTo>
                    <a:pt x="165" y="123"/>
                    <a:pt x="191" y="113"/>
                    <a:pt x="214" y="93"/>
                  </a:cubicBezTo>
                  <a:cubicBezTo>
                    <a:pt x="227" y="77"/>
                    <a:pt x="235" y="60"/>
                    <a:pt x="235" y="40"/>
                  </a:cubicBezTo>
                  <a:cubicBezTo>
                    <a:pt x="235" y="23"/>
                    <a:pt x="214" y="3"/>
                    <a:pt x="206" y="3"/>
                  </a:cubicBezTo>
                  <a:cubicBezTo>
                    <a:pt x="189" y="2"/>
                    <a:pt x="171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57"/>
            <p:cNvSpPr/>
            <p:nvPr/>
          </p:nvSpPr>
          <p:spPr>
            <a:xfrm>
              <a:off x="1146219" y="3726407"/>
              <a:ext cx="17178" cy="10746"/>
            </a:xfrm>
            <a:custGeom>
              <a:rect b="b" l="l" r="r" t="t"/>
              <a:pathLst>
                <a:path extrusionOk="0" h="132" w="211">
                  <a:moveTo>
                    <a:pt x="75" y="0"/>
                  </a:moveTo>
                  <a:cubicBezTo>
                    <a:pt x="46" y="0"/>
                    <a:pt x="13" y="16"/>
                    <a:pt x="1" y="82"/>
                  </a:cubicBezTo>
                  <a:cubicBezTo>
                    <a:pt x="30" y="94"/>
                    <a:pt x="58" y="107"/>
                    <a:pt x="83" y="123"/>
                  </a:cubicBezTo>
                  <a:cubicBezTo>
                    <a:pt x="95" y="129"/>
                    <a:pt x="106" y="131"/>
                    <a:pt x="117" y="131"/>
                  </a:cubicBezTo>
                  <a:cubicBezTo>
                    <a:pt x="146" y="131"/>
                    <a:pt x="170" y="112"/>
                    <a:pt x="194" y="82"/>
                  </a:cubicBezTo>
                  <a:cubicBezTo>
                    <a:pt x="210" y="58"/>
                    <a:pt x="202" y="29"/>
                    <a:pt x="186" y="21"/>
                  </a:cubicBezTo>
                  <a:cubicBezTo>
                    <a:pt x="149" y="8"/>
                    <a:pt x="11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57"/>
            <p:cNvSpPr/>
            <p:nvPr/>
          </p:nvSpPr>
          <p:spPr>
            <a:xfrm>
              <a:off x="1231784" y="3725430"/>
              <a:ext cx="14736" cy="11072"/>
            </a:xfrm>
            <a:custGeom>
              <a:rect b="b" l="l" r="r" t="t"/>
              <a:pathLst>
                <a:path extrusionOk="0" h="136" w="181">
                  <a:moveTo>
                    <a:pt x="101" y="1"/>
                  </a:moveTo>
                  <a:cubicBezTo>
                    <a:pt x="59" y="1"/>
                    <a:pt x="17" y="24"/>
                    <a:pt x="0" y="61"/>
                  </a:cubicBezTo>
                  <a:cubicBezTo>
                    <a:pt x="28" y="113"/>
                    <a:pt x="59" y="135"/>
                    <a:pt x="95" y="135"/>
                  </a:cubicBezTo>
                  <a:cubicBezTo>
                    <a:pt x="108" y="135"/>
                    <a:pt x="122" y="132"/>
                    <a:pt x="136" y="127"/>
                  </a:cubicBezTo>
                  <a:cubicBezTo>
                    <a:pt x="164" y="111"/>
                    <a:pt x="181" y="82"/>
                    <a:pt x="177" y="53"/>
                  </a:cubicBezTo>
                  <a:cubicBezTo>
                    <a:pt x="177" y="24"/>
                    <a:pt x="156" y="4"/>
                    <a:pt x="127" y="4"/>
                  </a:cubicBezTo>
                  <a:cubicBezTo>
                    <a:pt x="119" y="2"/>
                    <a:pt x="110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57"/>
            <p:cNvSpPr/>
            <p:nvPr/>
          </p:nvSpPr>
          <p:spPr>
            <a:xfrm>
              <a:off x="1315639" y="3725674"/>
              <a:ext cx="11398" cy="9769"/>
            </a:xfrm>
            <a:custGeom>
              <a:rect b="b" l="l" r="r" t="t"/>
              <a:pathLst>
                <a:path extrusionOk="0" h="120" w="140">
                  <a:moveTo>
                    <a:pt x="70" y="0"/>
                  </a:moveTo>
                  <a:cubicBezTo>
                    <a:pt x="58" y="0"/>
                    <a:pt x="45" y="3"/>
                    <a:pt x="33" y="9"/>
                  </a:cubicBezTo>
                  <a:cubicBezTo>
                    <a:pt x="17" y="21"/>
                    <a:pt x="4" y="38"/>
                    <a:pt x="0" y="62"/>
                  </a:cubicBezTo>
                  <a:cubicBezTo>
                    <a:pt x="4" y="83"/>
                    <a:pt x="17" y="99"/>
                    <a:pt x="33" y="112"/>
                  </a:cubicBezTo>
                  <a:cubicBezTo>
                    <a:pt x="44" y="117"/>
                    <a:pt x="54" y="120"/>
                    <a:pt x="64" y="120"/>
                  </a:cubicBezTo>
                  <a:cubicBezTo>
                    <a:pt x="91" y="120"/>
                    <a:pt x="116" y="97"/>
                    <a:pt x="140" y="46"/>
                  </a:cubicBezTo>
                  <a:cubicBezTo>
                    <a:pt x="128" y="17"/>
                    <a:pt x="10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57"/>
            <p:cNvSpPr/>
            <p:nvPr/>
          </p:nvSpPr>
          <p:spPr>
            <a:xfrm>
              <a:off x="1330944" y="3726000"/>
              <a:ext cx="9118" cy="9200"/>
            </a:xfrm>
            <a:custGeom>
              <a:rect b="b" l="l" r="r" t="t"/>
              <a:pathLst>
                <a:path extrusionOk="0" h="113" w="112">
                  <a:moveTo>
                    <a:pt x="42" y="1"/>
                  </a:moveTo>
                  <a:cubicBezTo>
                    <a:pt x="30" y="13"/>
                    <a:pt x="17" y="26"/>
                    <a:pt x="9" y="42"/>
                  </a:cubicBezTo>
                  <a:cubicBezTo>
                    <a:pt x="1" y="67"/>
                    <a:pt x="38" y="112"/>
                    <a:pt x="58" y="112"/>
                  </a:cubicBezTo>
                  <a:cubicBezTo>
                    <a:pt x="60" y="112"/>
                    <a:pt x="61" y="112"/>
                    <a:pt x="62" y="112"/>
                  </a:cubicBezTo>
                  <a:cubicBezTo>
                    <a:pt x="86" y="112"/>
                    <a:pt x="112" y="77"/>
                    <a:pt x="108" y="50"/>
                  </a:cubicBezTo>
                  <a:cubicBezTo>
                    <a:pt x="104" y="21"/>
                    <a:pt x="9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57"/>
            <p:cNvSpPr/>
            <p:nvPr/>
          </p:nvSpPr>
          <p:spPr>
            <a:xfrm>
              <a:off x="1297565" y="3726733"/>
              <a:ext cx="8793" cy="6594"/>
            </a:xfrm>
            <a:custGeom>
              <a:rect b="b" l="l" r="r" t="t"/>
              <a:pathLst>
                <a:path extrusionOk="0" h="81" w="108">
                  <a:moveTo>
                    <a:pt x="50" y="1"/>
                  </a:moveTo>
                  <a:cubicBezTo>
                    <a:pt x="37" y="1"/>
                    <a:pt x="25" y="13"/>
                    <a:pt x="1" y="37"/>
                  </a:cubicBezTo>
                  <a:cubicBezTo>
                    <a:pt x="19" y="66"/>
                    <a:pt x="29" y="81"/>
                    <a:pt x="42" y="81"/>
                  </a:cubicBezTo>
                  <a:cubicBezTo>
                    <a:pt x="56" y="81"/>
                    <a:pt x="73" y="67"/>
                    <a:pt x="107" y="41"/>
                  </a:cubicBezTo>
                  <a:cubicBezTo>
                    <a:pt x="78" y="14"/>
                    <a:pt x="64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57"/>
            <p:cNvSpPr/>
            <p:nvPr/>
          </p:nvSpPr>
          <p:spPr>
            <a:xfrm>
              <a:off x="1241798" y="3468492"/>
              <a:ext cx="253274" cy="15468"/>
            </a:xfrm>
            <a:custGeom>
              <a:rect b="b" l="l" r="r" t="t"/>
              <a:pathLst>
                <a:path extrusionOk="0" h="190" w="3111">
                  <a:moveTo>
                    <a:pt x="833" y="0"/>
                  </a:moveTo>
                  <a:cubicBezTo>
                    <a:pt x="776" y="0"/>
                    <a:pt x="718" y="17"/>
                    <a:pt x="665" y="21"/>
                  </a:cubicBezTo>
                  <a:cubicBezTo>
                    <a:pt x="552" y="29"/>
                    <a:pt x="438" y="46"/>
                    <a:pt x="324" y="46"/>
                  </a:cubicBezTo>
                  <a:cubicBezTo>
                    <a:pt x="272" y="46"/>
                    <a:pt x="220" y="42"/>
                    <a:pt x="169" y="33"/>
                  </a:cubicBezTo>
                  <a:cubicBezTo>
                    <a:pt x="145" y="27"/>
                    <a:pt x="118" y="23"/>
                    <a:pt x="93" y="23"/>
                  </a:cubicBezTo>
                  <a:cubicBezTo>
                    <a:pt x="84" y="23"/>
                    <a:pt x="75" y="24"/>
                    <a:pt x="66" y="25"/>
                  </a:cubicBezTo>
                  <a:cubicBezTo>
                    <a:pt x="41" y="29"/>
                    <a:pt x="21" y="37"/>
                    <a:pt x="0" y="45"/>
                  </a:cubicBezTo>
                  <a:cubicBezTo>
                    <a:pt x="9" y="111"/>
                    <a:pt x="29" y="140"/>
                    <a:pt x="70" y="144"/>
                  </a:cubicBezTo>
                  <a:cubicBezTo>
                    <a:pt x="160" y="152"/>
                    <a:pt x="251" y="169"/>
                    <a:pt x="341" y="169"/>
                  </a:cubicBezTo>
                  <a:cubicBezTo>
                    <a:pt x="448" y="169"/>
                    <a:pt x="558" y="152"/>
                    <a:pt x="665" y="148"/>
                  </a:cubicBezTo>
                  <a:cubicBezTo>
                    <a:pt x="694" y="148"/>
                    <a:pt x="718" y="160"/>
                    <a:pt x="747" y="160"/>
                  </a:cubicBezTo>
                  <a:cubicBezTo>
                    <a:pt x="892" y="160"/>
                    <a:pt x="1035" y="148"/>
                    <a:pt x="1177" y="148"/>
                  </a:cubicBezTo>
                  <a:cubicBezTo>
                    <a:pt x="1220" y="148"/>
                    <a:pt x="1263" y="149"/>
                    <a:pt x="1305" y="152"/>
                  </a:cubicBezTo>
                  <a:cubicBezTo>
                    <a:pt x="1469" y="160"/>
                    <a:pt x="1638" y="169"/>
                    <a:pt x="1802" y="173"/>
                  </a:cubicBezTo>
                  <a:cubicBezTo>
                    <a:pt x="1943" y="180"/>
                    <a:pt x="2076" y="190"/>
                    <a:pt x="2212" y="190"/>
                  </a:cubicBezTo>
                  <a:cubicBezTo>
                    <a:pt x="2234" y="190"/>
                    <a:pt x="2256" y="190"/>
                    <a:pt x="2278" y="189"/>
                  </a:cubicBezTo>
                  <a:cubicBezTo>
                    <a:pt x="2368" y="185"/>
                    <a:pt x="2462" y="177"/>
                    <a:pt x="2557" y="160"/>
                  </a:cubicBezTo>
                  <a:cubicBezTo>
                    <a:pt x="2610" y="153"/>
                    <a:pt x="2664" y="142"/>
                    <a:pt x="2718" y="142"/>
                  </a:cubicBezTo>
                  <a:cubicBezTo>
                    <a:pt x="2756" y="142"/>
                    <a:pt x="2794" y="147"/>
                    <a:pt x="2832" y="164"/>
                  </a:cubicBezTo>
                  <a:cubicBezTo>
                    <a:pt x="2841" y="161"/>
                    <a:pt x="2850" y="160"/>
                    <a:pt x="2859" y="160"/>
                  </a:cubicBezTo>
                  <a:cubicBezTo>
                    <a:pt x="2884" y="160"/>
                    <a:pt x="2911" y="169"/>
                    <a:pt x="2937" y="169"/>
                  </a:cubicBezTo>
                  <a:cubicBezTo>
                    <a:pt x="2959" y="169"/>
                    <a:pt x="2980" y="163"/>
                    <a:pt x="3000" y="140"/>
                  </a:cubicBezTo>
                  <a:cubicBezTo>
                    <a:pt x="3003" y="136"/>
                    <a:pt x="3007" y="134"/>
                    <a:pt x="3012" y="134"/>
                  </a:cubicBezTo>
                  <a:cubicBezTo>
                    <a:pt x="3021" y="134"/>
                    <a:pt x="3034" y="140"/>
                    <a:pt x="3045" y="140"/>
                  </a:cubicBezTo>
                  <a:cubicBezTo>
                    <a:pt x="3048" y="140"/>
                    <a:pt x="3051" y="140"/>
                    <a:pt x="3054" y="140"/>
                  </a:cubicBezTo>
                  <a:cubicBezTo>
                    <a:pt x="3082" y="140"/>
                    <a:pt x="3100" y="123"/>
                    <a:pt x="3111" y="87"/>
                  </a:cubicBezTo>
                  <a:cubicBezTo>
                    <a:pt x="3104" y="50"/>
                    <a:pt x="3084" y="30"/>
                    <a:pt x="3059" y="30"/>
                  </a:cubicBezTo>
                  <a:cubicBezTo>
                    <a:pt x="3053" y="30"/>
                    <a:pt x="3047" y="31"/>
                    <a:pt x="3041" y="33"/>
                  </a:cubicBezTo>
                  <a:cubicBezTo>
                    <a:pt x="3029" y="36"/>
                    <a:pt x="3018" y="37"/>
                    <a:pt x="3006" y="37"/>
                  </a:cubicBezTo>
                  <a:cubicBezTo>
                    <a:pt x="2985" y="37"/>
                    <a:pt x="2964" y="33"/>
                    <a:pt x="2942" y="25"/>
                  </a:cubicBezTo>
                  <a:cubicBezTo>
                    <a:pt x="2886" y="12"/>
                    <a:pt x="2826" y="6"/>
                    <a:pt x="2768" y="6"/>
                  </a:cubicBezTo>
                  <a:cubicBezTo>
                    <a:pt x="2732" y="6"/>
                    <a:pt x="2697" y="8"/>
                    <a:pt x="2663" y="13"/>
                  </a:cubicBezTo>
                  <a:cubicBezTo>
                    <a:pt x="2569" y="29"/>
                    <a:pt x="2475" y="25"/>
                    <a:pt x="2380" y="33"/>
                  </a:cubicBezTo>
                  <a:cubicBezTo>
                    <a:pt x="2339" y="37"/>
                    <a:pt x="2302" y="45"/>
                    <a:pt x="2261" y="45"/>
                  </a:cubicBezTo>
                  <a:lnTo>
                    <a:pt x="1962" y="45"/>
                  </a:lnTo>
                  <a:cubicBezTo>
                    <a:pt x="1736" y="41"/>
                    <a:pt x="1514" y="33"/>
                    <a:pt x="1293" y="21"/>
                  </a:cubicBezTo>
                  <a:cubicBezTo>
                    <a:pt x="1141" y="17"/>
                    <a:pt x="985" y="4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7"/>
            <p:cNvSpPr/>
            <p:nvPr/>
          </p:nvSpPr>
          <p:spPr>
            <a:xfrm>
              <a:off x="1100140" y="3468655"/>
              <a:ext cx="137017" cy="12700"/>
            </a:xfrm>
            <a:custGeom>
              <a:rect b="b" l="l" r="r" t="t"/>
              <a:pathLst>
                <a:path extrusionOk="0" h="156" w="1683">
                  <a:moveTo>
                    <a:pt x="934" y="1"/>
                  </a:moveTo>
                  <a:cubicBezTo>
                    <a:pt x="884" y="1"/>
                    <a:pt x="834" y="5"/>
                    <a:pt x="784" y="19"/>
                  </a:cubicBezTo>
                  <a:cubicBezTo>
                    <a:pt x="755" y="14"/>
                    <a:pt x="726" y="12"/>
                    <a:pt x="697" y="12"/>
                  </a:cubicBezTo>
                  <a:cubicBezTo>
                    <a:pt x="591" y="12"/>
                    <a:pt x="485" y="38"/>
                    <a:pt x="377" y="38"/>
                  </a:cubicBezTo>
                  <a:cubicBezTo>
                    <a:pt x="347" y="38"/>
                    <a:pt x="318" y="36"/>
                    <a:pt x="288" y="31"/>
                  </a:cubicBezTo>
                  <a:cubicBezTo>
                    <a:pt x="259" y="27"/>
                    <a:pt x="229" y="25"/>
                    <a:pt x="200" y="25"/>
                  </a:cubicBezTo>
                  <a:cubicBezTo>
                    <a:pt x="170" y="25"/>
                    <a:pt x="140" y="27"/>
                    <a:pt x="111" y="31"/>
                  </a:cubicBezTo>
                  <a:cubicBezTo>
                    <a:pt x="70" y="35"/>
                    <a:pt x="29" y="52"/>
                    <a:pt x="1" y="80"/>
                  </a:cubicBezTo>
                  <a:cubicBezTo>
                    <a:pt x="24" y="114"/>
                    <a:pt x="65" y="137"/>
                    <a:pt x="106" y="137"/>
                  </a:cubicBezTo>
                  <a:cubicBezTo>
                    <a:pt x="115" y="137"/>
                    <a:pt x="123" y="136"/>
                    <a:pt x="132" y="134"/>
                  </a:cubicBezTo>
                  <a:cubicBezTo>
                    <a:pt x="148" y="132"/>
                    <a:pt x="164" y="131"/>
                    <a:pt x="179" y="131"/>
                  </a:cubicBezTo>
                  <a:cubicBezTo>
                    <a:pt x="194" y="131"/>
                    <a:pt x="210" y="132"/>
                    <a:pt x="226" y="134"/>
                  </a:cubicBezTo>
                  <a:lnTo>
                    <a:pt x="329" y="138"/>
                  </a:lnTo>
                  <a:lnTo>
                    <a:pt x="456" y="146"/>
                  </a:lnTo>
                  <a:cubicBezTo>
                    <a:pt x="464" y="148"/>
                    <a:pt x="472" y="149"/>
                    <a:pt x="481" y="149"/>
                  </a:cubicBezTo>
                  <a:cubicBezTo>
                    <a:pt x="489" y="149"/>
                    <a:pt x="497" y="148"/>
                    <a:pt x="505" y="146"/>
                  </a:cubicBezTo>
                  <a:cubicBezTo>
                    <a:pt x="546" y="135"/>
                    <a:pt x="587" y="131"/>
                    <a:pt x="629" y="131"/>
                  </a:cubicBezTo>
                  <a:cubicBezTo>
                    <a:pt x="692" y="131"/>
                    <a:pt x="757" y="139"/>
                    <a:pt x="821" y="142"/>
                  </a:cubicBezTo>
                  <a:cubicBezTo>
                    <a:pt x="838" y="138"/>
                    <a:pt x="858" y="134"/>
                    <a:pt x="875" y="130"/>
                  </a:cubicBezTo>
                  <a:cubicBezTo>
                    <a:pt x="907" y="119"/>
                    <a:pt x="941" y="114"/>
                    <a:pt x="975" y="114"/>
                  </a:cubicBezTo>
                  <a:cubicBezTo>
                    <a:pt x="1008" y="114"/>
                    <a:pt x="1041" y="119"/>
                    <a:pt x="1072" y="130"/>
                  </a:cubicBezTo>
                  <a:cubicBezTo>
                    <a:pt x="1086" y="133"/>
                    <a:pt x="1101" y="135"/>
                    <a:pt x="1117" y="135"/>
                  </a:cubicBezTo>
                  <a:cubicBezTo>
                    <a:pt x="1123" y="135"/>
                    <a:pt x="1130" y="135"/>
                    <a:pt x="1137" y="134"/>
                  </a:cubicBezTo>
                  <a:cubicBezTo>
                    <a:pt x="1159" y="130"/>
                    <a:pt x="1181" y="128"/>
                    <a:pt x="1203" y="128"/>
                  </a:cubicBezTo>
                  <a:cubicBezTo>
                    <a:pt x="1252" y="128"/>
                    <a:pt x="1301" y="137"/>
                    <a:pt x="1346" y="154"/>
                  </a:cubicBezTo>
                  <a:cubicBezTo>
                    <a:pt x="1352" y="155"/>
                    <a:pt x="1358" y="156"/>
                    <a:pt x="1364" y="156"/>
                  </a:cubicBezTo>
                  <a:cubicBezTo>
                    <a:pt x="1380" y="156"/>
                    <a:pt x="1396" y="152"/>
                    <a:pt x="1408" y="146"/>
                  </a:cubicBezTo>
                  <a:cubicBezTo>
                    <a:pt x="1433" y="130"/>
                    <a:pt x="1453" y="113"/>
                    <a:pt x="1474" y="97"/>
                  </a:cubicBezTo>
                  <a:cubicBezTo>
                    <a:pt x="1536" y="129"/>
                    <a:pt x="1572" y="146"/>
                    <a:pt x="1599" y="146"/>
                  </a:cubicBezTo>
                  <a:cubicBezTo>
                    <a:pt x="1631" y="146"/>
                    <a:pt x="1650" y="122"/>
                    <a:pt x="1683" y="68"/>
                  </a:cubicBezTo>
                  <a:cubicBezTo>
                    <a:pt x="1683" y="31"/>
                    <a:pt x="1667" y="15"/>
                    <a:pt x="1642" y="15"/>
                  </a:cubicBezTo>
                  <a:lnTo>
                    <a:pt x="1584" y="15"/>
                  </a:lnTo>
                  <a:cubicBezTo>
                    <a:pt x="1542" y="25"/>
                    <a:pt x="1500" y="29"/>
                    <a:pt x="1457" y="29"/>
                  </a:cubicBezTo>
                  <a:cubicBezTo>
                    <a:pt x="1385" y="29"/>
                    <a:pt x="1312" y="19"/>
                    <a:pt x="1240" y="19"/>
                  </a:cubicBezTo>
                  <a:cubicBezTo>
                    <a:pt x="1139" y="19"/>
                    <a:pt x="1036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57"/>
            <p:cNvSpPr/>
            <p:nvPr/>
          </p:nvSpPr>
          <p:spPr>
            <a:xfrm>
              <a:off x="968903" y="3470446"/>
              <a:ext cx="104941" cy="10584"/>
            </a:xfrm>
            <a:custGeom>
              <a:rect b="b" l="l" r="r" t="t"/>
              <a:pathLst>
                <a:path extrusionOk="0" h="130" w="1289">
                  <a:moveTo>
                    <a:pt x="944" y="1"/>
                  </a:moveTo>
                  <a:cubicBezTo>
                    <a:pt x="829" y="1"/>
                    <a:pt x="714" y="1"/>
                    <a:pt x="599" y="5"/>
                  </a:cubicBezTo>
                  <a:cubicBezTo>
                    <a:pt x="538" y="5"/>
                    <a:pt x="476" y="21"/>
                    <a:pt x="414" y="21"/>
                  </a:cubicBezTo>
                  <a:cubicBezTo>
                    <a:pt x="363" y="24"/>
                    <a:pt x="312" y="24"/>
                    <a:pt x="261" y="24"/>
                  </a:cubicBezTo>
                  <a:cubicBezTo>
                    <a:pt x="209" y="24"/>
                    <a:pt x="158" y="24"/>
                    <a:pt x="107" y="26"/>
                  </a:cubicBezTo>
                  <a:cubicBezTo>
                    <a:pt x="101" y="25"/>
                    <a:pt x="95" y="25"/>
                    <a:pt x="88" y="25"/>
                  </a:cubicBezTo>
                  <a:cubicBezTo>
                    <a:pt x="57" y="25"/>
                    <a:pt x="24" y="34"/>
                    <a:pt x="0" y="54"/>
                  </a:cubicBezTo>
                  <a:cubicBezTo>
                    <a:pt x="45" y="110"/>
                    <a:pt x="95" y="126"/>
                    <a:pt x="146" y="126"/>
                  </a:cubicBezTo>
                  <a:cubicBezTo>
                    <a:pt x="178" y="126"/>
                    <a:pt x="210" y="120"/>
                    <a:pt x="242" y="112"/>
                  </a:cubicBezTo>
                  <a:cubicBezTo>
                    <a:pt x="255" y="106"/>
                    <a:pt x="270" y="103"/>
                    <a:pt x="284" y="103"/>
                  </a:cubicBezTo>
                  <a:cubicBezTo>
                    <a:pt x="300" y="103"/>
                    <a:pt x="317" y="107"/>
                    <a:pt x="332" y="116"/>
                  </a:cubicBezTo>
                  <a:cubicBezTo>
                    <a:pt x="345" y="125"/>
                    <a:pt x="362" y="130"/>
                    <a:pt x="378" y="130"/>
                  </a:cubicBezTo>
                  <a:cubicBezTo>
                    <a:pt x="383" y="130"/>
                    <a:pt x="389" y="129"/>
                    <a:pt x="394" y="128"/>
                  </a:cubicBezTo>
                  <a:cubicBezTo>
                    <a:pt x="426" y="114"/>
                    <a:pt x="458" y="109"/>
                    <a:pt x="491" y="109"/>
                  </a:cubicBezTo>
                  <a:cubicBezTo>
                    <a:pt x="537" y="109"/>
                    <a:pt x="584" y="118"/>
                    <a:pt x="631" y="118"/>
                  </a:cubicBezTo>
                  <a:cubicBezTo>
                    <a:pt x="643" y="118"/>
                    <a:pt x="656" y="118"/>
                    <a:pt x="669" y="116"/>
                  </a:cubicBezTo>
                  <a:cubicBezTo>
                    <a:pt x="716" y="112"/>
                    <a:pt x="763" y="110"/>
                    <a:pt x="810" y="110"/>
                  </a:cubicBezTo>
                  <a:cubicBezTo>
                    <a:pt x="858" y="110"/>
                    <a:pt x="905" y="112"/>
                    <a:pt x="952" y="116"/>
                  </a:cubicBezTo>
                  <a:cubicBezTo>
                    <a:pt x="977" y="116"/>
                    <a:pt x="1001" y="112"/>
                    <a:pt x="1026" y="108"/>
                  </a:cubicBezTo>
                  <a:lnTo>
                    <a:pt x="1186" y="95"/>
                  </a:lnTo>
                  <a:cubicBezTo>
                    <a:pt x="1188" y="95"/>
                    <a:pt x="1191" y="95"/>
                    <a:pt x="1193" y="95"/>
                  </a:cubicBezTo>
                  <a:cubicBezTo>
                    <a:pt x="1205" y="95"/>
                    <a:pt x="1219" y="98"/>
                    <a:pt x="1231" y="98"/>
                  </a:cubicBezTo>
                  <a:cubicBezTo>
                    <a:pt x="1252" y="98"/>
                    <a:pt x="1271" y="90"/>
                    <a:pt x="1280" y="50"/>
                  </a:cubicBezTo>
                  <a:cubicBezTo>
                    <a:pt x="1288" y="13"/>
                    <a:pt x="1260" y="1"/>
                    <a:pt x="1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57"/>
            <p:cNvSpPr/>
            <p:nvPr/>
          </p:nvSpPr>
          <p:spPr>
            <a:xfrm>
              <a:off x="907029" y="3472156"/>
              <a:ext cx="41195" cy="8385"/>
            </a:xfrm>
            <a:custGeom>
              <a:rect b="b" l="l" r="r" t="t"/>
              <a:pathLst>
                <a:path extrusionOk="0" h="103" w="506">
                  <a:moveTo>
                    <a:pt x="356" y="1"/>
                  </a:moveTo>
                  <a:cubicBezTo>
                    <a:pt x="258" y="1"/>
                    <a:pt x="162" y="5"/>
                    <a:pt x="67" y="5"/>
                  </a:cubicBezTo>
                  <a:cubicBezTo>
                    <a:pt x="46" y="9"/>
                    <a:pt x="21" y="17"/>
                    <a:pt x="1" y="29"/>
                  </a:cubicBezTo>
                  <a:cubicBezTo>
                    <a:pt x="13" y="70"/>
                    <a:pt x="46" y="95"/>
                    <a:pt x="87" y="99"/>
                  </a:cubicBezTo>
                  <a:cubicBezTo>
                    <a:pt x="116" y="101"/>
                    <a:pt x="144" y="102"/>
                    <a:pt x="171" y="102"/>
                  </a:cubicBezTo>
                  <a:cubicBezTo>
                    <a:pt x="199" y="102"/>
                    <a:pt x="227" y="101"/>
                    <a:pt x="255" y="99"/>
                  </a:cubicBezTo>
                  <a:cubicBezTo>
                    <a:pt x="289" y="89"/>
                    <a:pt x="323" y="85"/>
                    <a:pt x="356" y="85"/>
                  </a:cubicBezTo>
                  <a:cubicBezTo>
                    <a:pt x="380" y="85"/>
                    <a:pt x="404" y="87"/>
                    <a:pt x="428" y="91"/>
                  </a:cubicBezTo>
                  <a:cubicBezTo>
                    <a:pt x="432" y="92"/>
                    <a:pt x="437" y="92"/>
                    <a:pt x="441" y="92"/>
                  </a:cubicBezTo>
                  <a:cubicBezTo>
                    <a:pt x="470" y="92"/>
                    <a:pt x="491" y="66"/>
                    <a:pt x="506" y="5"/>
                  </a:cubicBezTo>
                  <a:cubicBezTo>
                    <a:pt x="455" y="2"/>
                    <a:pt x="405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57"/>
            <p:cNvSpPr/>
            <p:nvPr/>
          </p:nvSpPr>
          <p:spPr>
            <a:xfrm>
              <a:off x="954167" y="3472400"/>
              <a:ext cx="7978" cy="7246"/>
            </a:xfrm>
            <a:custGeom>
              <a:rect b="b" l="l" r="r" t="t"/>
              <a:pathLst>
                <a:path extrusionOk="0" h="89" w="98">
                  <a:moveTo>
                    <a:pt x="59" y="1"/>
                  </a:moveTo>
                  <a:cubicBezTo>
                    <a:pt x="56" y="1"/>
                    <a:pt x="53" y="1"/>
                    <a:pt x="50" y="2"/>
                  </a:cubicBezTo>
                  <a:cubicBezTo>
                    <a:pt x="33" y="6"/>
                    <a:pt x="17" y="18"/>
                    <a:pt x="9" y="34"/>
                  </a:cubicBezTo>
                  <a:cubicBezTo>
                    <a:pt x="1" y="58"/>
                    <a:pt x="26" y="88"/>
                    <a:pt x="60" y="88"/>
                  </a:cubicBezTo>
                  <a:cubicBezTo>
                    <a:pt x="62" y="88"/>
                    <a:pt x="64" y="88"/>
                    <a:pt x="66" y="88"/>
                  </a:cubicBezTo>
                  <a:cubicBezTo>
                    <a:pt x="70" y="80"/>
                    <a:pt x="87" y="63"/>
                    <a:pt x="91" y="47"/>
                  </a:cubicBezTo>
                  <a:cubicBezTo>
                    <a:pt x="98" y="12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57"/>
            <p:cNvSpPr/>
            <p:nvPr/>
          </p:nvSpPr>
          <p:spPr>
            <a:xfrm>
              <a:off x="1085079" y="3471505"/>
              <a:ext cx="8793" cy="5862"/>
            </a:xfrm>
            <a:custGeom>
              <a:rect b="b" l="l" r="r" t="t"/>
              <a:pathLst>
                <a:path extrusionOk="0" h="72" w="108">
                  <a:moveTo>
                    <a:pt x="79" y="0"/>
                  </a:moveTo>
                  <a:cubicBezTo>
                    <a:pt x="58" y="4"/>
                    <a:pt x="38" y="4"/>
                    <a:pt x="17" y="13"/>
                  </a:cubicBezTo>
                  <a:cubicBezTo>
                    <a:pt x="13" y="13"/>
                    <a:pt x="9" y="29"/>
                    <a:pt x="1" y="45"/>
                  </a:cubicBezTo>
                  <a:cubicBezTo>
                    <a:pt x="15" y="62"/>
                    <a:pt x="37" y="72"/>
                    <a:pt x="59" y="72"/>
                  </a:cubicBezTo>
                  <a:cubicBezTo>
                    <a:pt x="69" y="72"/>
                    <a:pt x="78" y="70"/>
                    <a:pt x="87" y="66"/>
                  </a:cubicBezTo>
                  <a:cubicBezTo>
                    <a:pt x="104" y="54"/>
                    <a:pt x="108" y="29"/>
                    <a:pt x="95" y="13"/>
                  </a:cubicBezTo>
                  <a:cubicBezTo>
                    <a:pt x="91" y="8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57"/>
            <p:cNvSpPr/>
            <p:nvPr/>
          </p:nvSpPr>
          <p:spPr>
            <a:xfrm>
              <a:off x="1343319" y="3804889"/>
              <a:ext cx="215906" cy="23447"/>
            </a:xfrm>
            <a:custGeom>
              <a:rect b="b" l="l" r="r" t="t"/>
              <a:pathLst>
                <a:path extrusionOk="0" h="288" w="2652">
                  <a:moveTo>
                    <a:pt x="2606" y="0"/>
                  </a:moveTo>
                  <a:cubicBezTo>
                    <a:pt x="2516" y="0"/>
                    <a:pt x="2426" y="17"/>
                    <a:pt x="2336" y="21"/>
                  </a:cubicBezTo>
                  <a:cubicBezTo>
                    <a:pt x="2327" y="22"/>
                    <a:pt x="2319" y="22"/>
                    <a:pt x="2311" y="22"/>
                  </a:cubicBezTo>
                  <a:cubicBezTo>
                    <a:pt x="2278" y="22"/>
                    <a:pt x="2245" y="17"/>
                    <a:pt x="2212" y="17"/>
                  </a:cubicBezTo>
                  <a:cubicBezTo>
                    <a:pt x="2196" y="17"/>
                    <a:pt x="2180" y="21"/>
                    <a:pt x="2159" y="21"/>
                  </a:cubicBezTo>
                  <a:lnTo>
                    <a:pt x="1954" y="21"/>
                  </a:lnTo>
                  <a:cubicBezTo>
                    <a:pt x="1909" y="17"/>
                    <a:pt x="1860" y="9"/>
                    <a:pt x="1814" y="9"/>
                  </a:cubicBezTo>
                  <a:cubicBezTo>
                    <a:pt x="1630" y="17"/>
                    <a:pt x="1445" y="25"/>
                    <a:pt x="1265" y="33"/>
                  </a:cubicBezTo>
                  <a:cubicBezTo>
                    <a:pt x="1236" y="33"/>
                    <a:pt x="1211" y="33"/>
                    <a:pt x="1187" y="29"/>
                  </a:cubicBezTo>
                  <a:cubicBezTo>
                    <a:pt x="1162" y="25"/>
                    <a:pt x="1136" y="22"/>
                    <a:pt x="1110" y="22"/>
                  </a:cubicBezTo>
                  <a:cubicBezTo>
                    <a:pt x="1064" y="22"/>
                    <a:pt x="1018" y="30"/>
                    <a:pt x="973" y="45"/>
                  </a:cubicBezTo>
                  <a:cubicBezTo>
                    <a:pt x="965" y="45"/>
                    <a:pt x="953" y="50"/>
                    <a:pt x="945" y="50"/>
                  </a:cubicBezTo>
                  <a:cubicBezTo>
                    <a:pt x="797" y="58"/>
                    <a:pt x="649" y="54"/>
                    <a:pt x="505" y="70"/>
                  </a:cubicBezTo>
                  <a:cubicBezTo>
                    <a:pt x="455" y="76"/>
                    <a:pt x="405" y="78"/>
                    <a:pt x="356" y="78"/>
                  </a:cubicBezTo>
                  <a:cubicBezTo>
                    <a:pt x="301" y="78"/>
                    <a:pt x="247" y="76"/>
                    <a:pt x="193" y="76"/>
                  </a:cubicBezTo>
                  <a:cubicBezTo>
                    <a:pt x="163" y="76"/>
                    <a:pt x="133" y="76"/>
                    <a:pt x="103" y="78"/>
                  </a:cubicBezTo>
                  <a:cubicBezTo>
                    <a:pt x="98" y="78"/>
                    <a:pt x="93" y="78"/>
                    <a:pt x="88" y="78"/>
                  </a:cubicBezTo>
                  <a:cubicBezTo>
                    <a:pt x="53" y="78"/>
                    <a:pt x="22" y="91"/>
                    <a:pt x="1" y="119"/>
                  </a:cubicBezTo>
                  <a:cubicBezTo>
                    <a:pt x="13" y="148"/>
                    <a:pt x="21" y="177"/>
                    <a:pt x="34" y="205"/>
                  </a:cubicBezTo>
                  <a:cubicBezTo>
                    <a:pt x="38" y="205"/>
                    <a:pt x="46" y="210"/>
                    <a:pt x="50" y="210"/>
                  </a:cubicBezTo>
                  <a:cubicBezTo>
                    <a:pt x="61" y="208"/>
                    <a:pt x="73" y="208"/>
                    <a:pt x="85" y="208"/>
                  </a:cubicBezTo>
                  <a:cubicBezTo>
                    <a:pt x="103" y="208"/>
                    <a:pt x="122" y="209"/>
                    <a:pt x="140" y="209"/>
                  </a:cubicBezTo>
                  <a:cubicBezTo>
                    <a:pt x="179" y="209"/>
                    <a:pt x="218" y="204"/>
                    <a:pt x="255" y="177"/>
                  </a:cubicBezTo>
                  <a:cubicBezTo>
                    <a:pt x="258" y="174"/>
                    <a:pt x="261" y="173"/>
                    <a:pt x="265" y="173"/>
                  </a:cubicBezTo>
                  <a:cubicBezTo>
                    <a:pt x="276" y="173"/>
                    <a:pt x="291" y="179"/>
                    <a:pt x="309" y="185"/>
                  </a:cubicBezTo>
                  <a:cubicBezTo>
                    <a:pt x="349" y="211"/>
                    <a:pt x="398" y="225"/>
                    <a:pt x="449" y="225"/>
                  </a:cubicBezTo>
                  <a:cubicBezTo>
                    <a:pt x="471" y="225"/>
                    <a:pt x="492" y="223"/>
                    <a:pt x="514" y="218"/>
                  </a:cubicBezTo>
                  <a:cubicBezTo>
                    <a:pt x="543" y="210"/>
                    <a:pt x="573" y="206"/>
                    <a:pt x="603" y="206"/>
                  </a:cubicBezTo>
                  <a:cubicBezTo>
                    <a:pt x="637" y="206"/>
                    <a:pt x="672" y="211"/>
                    <a:pt x="707" y="222"/>
                  </a:cubicBezTo>
                  <a:cubicBezTo>
                    <a:pt x="719" y="224"/>
                    <a:pt x="732" y="225"/>
                    <a:pt x="746" y="225"/>
                  </a:cubicBezTo>
                  <a:cubicBezTo>
                    <a:pt x="760" y="225"/>
                    <a:pt x="774" y="224"/>
                    <a:pt x="789" y="222"/>
                  </a:cubicBezTo>
                  <a:cubicBezTo>
                    <a:pt x="806" y="222"/>
                    <a:pt x="828" y="208"/>
                    <a:pt x="850" y="208"/>
                  </a:cubicBezTo>
                  <a:cubicBezTo>
                    <a:pt x="854" y="208"/>
                    <a:pt x="858" y="208"/>
                    <a:pt x="862" y="210"/>
                  </a:cubicBezTo>
                  <a:cubicBezTo>
                    <a:pt x="901" y="220"/>
                    <a:pt x="940" y="224"/>
                    <a:pt x="979" y="224"/>
                  </a:cubicBezTo>
                  <a:cubicBezTo>
                    <a:pt x="1061" y="224"/>
                    <a:pt x="1142" y="208"/>
                    <a:pt x="1224" y="208"/>
                  </a:cubicBezTo>
                  <a:cubicBezTo>
                    <a:pt x="1257" y="208"/>
                    <a:pt x="1289" y="211"/>
                    <a:pt x="1322" y="218"/>
                  </a:cubicBezTo>
                  <a:cubicBezTo>
                    <a:pt x="1356" y="223"/>
                    <a:pt x="1388" y="225"/>
                    <a:pt x="1420" y="225"/>
                  </a:cubicBezTo>
                  <a:cubicBezTo>
                    <a:pt x="1443" y="225"/>
                    <a:pt x="1466" y="224"/>
                    <a:pt x="1490" y="222"/>
                  </a:cubicBezTo>
                  <a:cubicBezTo>
                    <a:pt x="1617" y="230"/>
                    <a:pt x="1745" y="234"/>
                    <a:pt x="1872" y="247"/>
                  </a:cubicBezTo>
                  <a:cubicBezTo>
                    <a:pt x="1879" y="246"/>
                    <a:pt x="1887" y="246"/>
                    <a:pt x="1894" y="246"/>
                  </a:cubicBezTo>
                  <a:cubicBezTo>
                    <a:pt x="1932" y="246"/>
                    <a:pt x="1969" y="254"/>
                    <a:pt x="2003" y="271"/>
                  </a:cubicBezTo>
                  <a:cubicBezTo>
                    <a:pt x="2029" y="284"/>
                    <a:pt x="2053" y="288"/>
                    <a:pt x="2078" y="288"/>
                  </a:cubicBezTo>
                  <a:cubicBezTo>
                    <a:pt x="2117" y="288"/>
                    <a:pt x="2156" y="278"/>
                    <a:pt x="2196" y="275"/>
                  </a:cubicBezTo>
                  <a:cubicBezTo>
                    <a:pt x="2260" y="272"/>
                    <a:pt x="2326" y="269"/>
                    <a:pt x="2392" y="269"/>
                  </a:cubicBezTo>
                  <a:cubicBezTo>
                    <a:pt x="2420" y="269"/>
                    <a:pt x="2447" y="270"/>
                    <a:pt x="2475" y="271"/>
                  </a:cubicBezTo>
                  <a:cubicBezTo>
                    <a:pt x="2532" y="279"/>
                    <a:pt x="2590" y="288"/>
                    <a:pt x="2651" y="288"/>
                  </a:cubicBezTo>
                  <a:lnTo>
                    <a:pt x="2651" y="9"/>
                  </a:lnTo>
                  <a:cubicBezTo>
                    <a:pt x="2635" y="0"/>
                    <a:pt x="2619" y="0"/>
                    <a:pt x="2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57"/>
            <p:cNvSpPr/>
            <p:nvPr/>
          </p:nvSpPr>
          <p:spPr>
            <a:xfrm>
              <a:off x="1342993" y="3762310"/>
              <a:ext cx="215906" cy="23284"/>
            </a:xfrm>
            <a:custGeom>
              <a:rect b="b" l="l" r="r" t="t"/>
              <a:pathLst>
                <a:path extrusionOk="0" h="286" w="2652">
                  <a:moveTo>
                    <a:pt x="2414" y="1"/>
                  </a:moveTo>
                  <a:cubicBezTo>
                    <a:pt x="2404" y="1"/>
                    <a:pt x="2394" y="1"/>
                    <a:pt x="2385" y="2"/>
                  </a:cubicBezTo>
                  <a:cubicBezTo>
                    <a:pt x="2221" y="19"/>
                    <a:pt x="2056" y="35"/>
                    <a:pt x="1892" y="47"/>
                  </a:cubicBezTo>
                  <a:cubicBezTo>
                    <a:pt x="1880" y="48"/>
                    <a:pt x="1868" y="48"/>
                    <a:pt x="1856" y="48"/>
                  </a:cubicBezTo>
                  <a:cubicBezTo>
                    <a:pt x="1808" y="48"/>
                    <a:pt x="1761" y="43"/>
                    <a:pt x="1712" y="43"/>
                  </a:cubicBezTo>
                  <a:cubicBezTo>
                    <a:pt x="1642" y="43"/>
                    <a:pt x="1576" y="47"/>
                    <a:pt x="1507" y="56"/>
                  </a:cubicBezTo>
                  <a:cubicBezTo>
                    <a:pt x="1478" y="60"/>
                    <a:pt x="1448" y="62"/>
                    <a:pt x="1418" y="62"/>
                  </a:cubicBezTo>
                  <a:cubicBezTo>
                    <a:pt x="1389" y="62"/>
                    <a:pt x="1359" y="60"/>
                    <a:pt x="1330" y="56"/>
                  </a:cubicBezTo>
                  <a:cubicBezTo>
                    <a:pt x="1314" y="54"/>
                    <a:pt x="1297" y="54"/>
                    <a:pt x="1281" y="54"/>
                  </a:cubicBezTo>
                  <a:cubicBezTo>
                    <a:pt x="1236" y="54"/>
                    <a:pt x="1191" y="58"/>
                    <a:pt x="1145" y="64"/>
                  </a:cubicBezTo>
                  <a:cubicBezTo>
                    <a:pt x="1122" y="67"/>
                    <a:pt x="1097" y="70"/>
                    <a:pt x="1073" y="70"/>
                  </a:cubicBezTo>
                  <a:cubicBezTo>
                    <a:pt x="1062" y="70"/>
                    <a:pt x="1053" y="69"/>
                    <a:pt x="1043" y="68"/>
                  </a:cubicBezTo>
                  <a:cubicBezTo>
                    <a:pt x="981" y="60"/>
                    <a:pt x="920" y="56"/>
                    <a:pt x="859" y="56"/>
                  </a:cubicBezTo>
                  <a:cubicBezTo>
                    <a:pt x="798" y="56"/>
                    <a:pt x="737" y="60"/>
                    <a:pt x="678" y="68"/>
                  </a:cubicBezTo>
                  <a:cubicBezTo>
                    <a:pt x="526" y="84"/>
                    <a:pt x="370" y="88"/>
                    <a:pt x="218" y="97"/>
                  </a:cubicBezTo>
                  <a:cubicBezTo>
                    <a:pt x="181" y="97"/>
                    <a:pt x="148" y="88"/>
                    <a:pt x="116" y="80"/>
                  </a:cubicBezTo>
                  <a:cubicBezTo>
                    <a:pt x="109" y="79"/>
                    <a:pt x="103" y="79"/>
                    <a:pt x="97" y="79"/>
                  </a:cubicBezTo>
                  <a:cubicBezTo>
                    <a:pt x="55" y="79"/>
                    <a:pt x="19" y="102"/>
                    <a:pt x="1" y="142"/>
                  </a:cubicBezTo>
                  <a:cubicBezTo>
                    <a:pt x="13" y="170"/>
                    <a:pt x="25" y="199"/>
                    <a:pt x="42" y="232"/>
                  </a:cubicBezTo>
                  <a:cubicBezTo>
                    <a:pt x="75" y="228"/>
                    <a:pt x="116" y="232"/>
                    <a:pt x="140" y="211"/>
                  </a:cubicBezTo>
                  <a:cubicBezTo>
                    <a:pt x="158" y="198"/>
                    <a:pt x="179" y="192"/>
                    <a:pt x="199" y="192"/>
                  </a:cubicBezTo>
                  <a:cubicBezTo>
                    <a:pt x="216" y="192"/>
                    <a:pt x="232" y="196"/>
                    <a:pt x="247" y="203"/>
                  </a:cubicBezTo>
                  <a:cubicBezTo>
                    <a:pt x="305" y="222"/>
                    <a:pt x="366" y="231"/>
                    <a:pt x="427" y="231"/>
                  </a:cubicBezTo>
                  <a:cubicBezTo>
                    <a:pt x="448" y="231"/>
                    <a:pt x="468" y="230"/>
                    <a:pt x="489" y="228"/>
                  </a:cubicBezTo>
                  <a:cubicBezTo>
                    <a:pt x="551" y="228"/>
                    <a:pt x="616" y="224"/>
                    <a:pt x="678" y="216"/>
                  </a:cubicBezTo>
                  <a:cubicBezTo>
                    <a:pt x="699" y="212"/>
                    <a:pt x="719" y="211"/>
                    <a:pt x="740" y="211"/>
                  </a:cubicBezTo>
                  <a:cubicBezTo>
                    <a:pt x="812" y="211"/>
                    <a:pt x="882" y="228"/>
                    <a:pt x="953" y="228"/>
                  </a:cubicBezTo>
                  <a:cubicBezTo>
                    <a:pt x="1055" y="228"/>
                    <a:pt x="1156" y="251"/>
                    <a:pt x="1257" y="251"/>
                  </a:cubicBezTo>
                  <a:cubicBezTo>
                    <a:pt x="1286" y="251"/>
                    <a:pt x="1314" y="249"/>
                    <a:pt x="1342" y="244"/>
                  </a:cubicBezTo>
                  <a:cubicBezTo>
                    <a:pt x="1383" y="244"/>
                    <a:pt x="1429" y="248"/>
                    <a:pt x="1470" y="257"/>
                  </a:cubicBezTo>
                  <a:cubicBezTo>
                    <a:pt x="1510" y="260"/>
                    <a:pt x="1551" y="261"/>
                    <a:pt x="1590" y="261"/>
                  </a:cubicBezTo>
                  <a:cubicBezTo>
                    <a:pt x="1663" y="261"/>
                    <a:pt x="1735" y="256"/>
                    <a:pt x="1806" y="248"/>
                  </a:cubicBezTo>
                  <a:cubicBezTo>
                    <a:pt x="1832" y="247"/>
                    <a:pt x="1857" y="247"/>
                    <a:pt x="1882" y="247"/>
                  </a:cubicBezTo>
                  <a:cubicBezTo>
                    <a:pt x="1958" y="247"/>
                    <a:pt x="2032" y="251"/>
                    <a:pt x="2106" y="261"/>
                  </a:cubicBezTo>
                  <a:cubicBezTo>
                    <a:pt x="2192" y="269"/>
                    <a:pt x="2282" y="265"/>
                    <a:pt x="2368" y="269"/>
                  </a:cubicBezTo>
                  <a:cubicBezTo>
                    <a:pt x="2450" y="269"/>
                    <a:pt x="2528" y="273"/>
                    <a:pt x="2610" y="285"/>
                  </a:cubicBezTo>
                  <a:lnTo>
                    <a:pt x="2651" y="285"/>
                  </a:lnTo>
                  <a:lnTo>
                    <a:pt x="2651" y="43"/>
                  </a:lnTo>
                  <a:cubicBezTo>
                    <a:pt x="2575" y="29"/>
                    <a:pt x="2494" y="1"/>
                    <a:pt x="2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57"/>
            <p:cNvSpPr/>
            <p:nvPr/>
          </p:nvSpPr>
          <p:spPr>
            <a:xfrm>
              <a:off x="1377105" y="3847305"/>
              <a:ext cx="181468" cy="24180"/>
            </a:xfrm>
            <a:custGeom>
              <a:rect b="b" l="l" r="r" t="t"/>
              <a:pathLst>
                <a:path extrusionOk="0" h="297" w="2229">
                  <a:moveTo>
                    <a:pt x="2183" y="0"/>
                  </a:moveTo>
                  <a:cubicBezTo>
                    <a:pt x="2119" y="8"/>
                    <a:pt x="2054" y="19"/>
                    <a:pt x="1992" y="19"/>
                  </a:cubicBezTo>
                  <a:cubicBezTo>
                    <a:pt x="1955" y="19"/>
                    <a:pt x="1919" y="15"/>
                    <a:pt x="1884" y="5"/>
                  </a:cubicBezTo>
                  <a:cubicBezTo>
                    <a:pt x="1881" y="4"/>
                    <a:pt x="1878" y="4"/>
                    <a:pt x="1875" y="4"/>
                  </a:cubicBezTo>
                  <a:cubicBezTo>
                    <a:pt x="1856" y="4"/>
                    <a:pt x="1836" y="13"/>
                    <a:pt x="1818" y="13"/>
                  </a:cubicBezTo>
                  <a:cubicBezTo>
                    <a:pt x="1791" y="15"/>
                    <a:pt x="1766" y="16"/>
                    <a:pt x="1741" y="16"/>
                  </a:cubicBezTo>
                  <a:cubicBezTo>
                    <a:pt x="1715" y="16"/>
                    <a:pt x="1691" y="15"/>
                    <a:pt x="1666" y="13"/>
                  </a:cubicBezTo>
                  <a:cubicBezTo>
                    <a:pt x="1635" y="9"/>
                    <a:pt x="1603" y="7"/>
                    <a:pt x="1572" y="7"/>
                  </a:cubicBezTo>
                  <a:cubicBezTo>
                    <a:pt x="1534" y="7"/>
                    <a:pt x="1495" y="10"/>
                    <a:pt x="1457" y="17"/>
                  </a:cubicBezTo>
                  <a:cubicBezTo>
                    <a:pt x="1406" y="23"/>
                    <a:pt x="1355" y="27"/>
                    <a:pt x="1305" y="27"/>
                  </a:cubicBezTo>
                  <a:cubicBezTo>
                    <a:pt x="1287" y="27"/>
                    <a:pt x="1269" y="26"/>
                    <a:pt x="1252" y="25"/>
                  </a:cubicBezTo>
                  <a:cubicBezTo>
                    <a:pt x="1196" y="22"/>
                    <a:pt x="1140" y="21"/>
                    <a:pt x="1084" y="21"/>
                  </a:cubicBezTo>
                  <a:cubicBezTo>
                    <a:pt x="972" y="21"/>
                    <a:pt x="861" y="26"/>
                    <a:pt x="751" y="37"/>
                  </a:cubicBezTo>
                  <a:cubicBezTo>
                    <a:pt x="575" y="54"/>
                    <a:pt x="394" y="58"/>
                    <a:pt x="218" y="66"/>
                  </a:cubicBezTo>
                  <a:lnTo>
                    <a:pt x="123" y="66"/>
                  </a:lnTo>
                  <a:cubicBezTo>
                    <a:pt x="86" y="74"/>
                    <a:pt x="45" y="87"/>
                    <a:pt x="8" y="99"/>
                  </a:cubicBezTo>
                  <a:lnTo>
                    <a:pt x="0" y="128"/>
                  </a:lnTo>
                  <a:cubicBezTo>
                    <a:pt x="17" y="148"/>
                    <a:pt x="29" y="177"/>
                    <a:pt x="45" y="181"/>
                  </a:cubicBezTo>
                  <a:cubicBezTo>
                    <a:pt x="103" y="189"/>
                    <a:pt x="156" y="197"/>
                    <a:pt x="214" y="197"/>
                  </a:cubicBezTo>
                  <a:cubicBezTo>
                    <a:pt x="237" y="194"/>
                    <a:pt x="261" y="193"/>
                    <a:pt x="285" y="193"/>
                  </a:cubicBezTo>
                  <a:cubicBezTo>
                    <a:pt x="325" y="193"/>
                    <a:pt x="364" y="196"/>
                    <a:pt x="402" y="202"/>
                  </a:cubicBezTo>
                  <a:cubicBezTo>
                    <a:pt x="429" y="212"/>
                    <a:pt x="457" y="217"/>
                    <a:pt x="484" y="217"/>
                  </a:cubicBezTo>
                  <a:cubicBezTo>
                    <a:pt x="512" y="217"/>
                    <a:pt x="540" y="212"/>
                    <a:pt x="566" y="202"/>
                  </a:cubicBezTo>
                  <a:cubicBezTo>
                    <a:pt x="581" y="199"/>
                    <a:pt x="598" y="196"/>
                    <a:pt x="613" y="196"/>
                  </a:cubicBezTo>
                  <a:cubicBezTo>
                    <a:pt x="620" y="196"/>
                    <a:pt x="626" y="196"/>
                    <a:pt x="632" y="197"/>
                  </a:cubicBezTo>
                  <a:cubicBezTo>
                    <a:pt x="714" y="214"/>
                    <a:pt x="795" y="218"/>
                    <a:pt x="876" y="218"/>
                  </a:cubicBezTo>
                  <a:cubicBezTo>
                    <a:pt x="957" y="218"/>
                    <a:pt x="1038" y="214"/>
                    <a:pt x="1120" y="214"/>
                  </a:cubicBezTo>
                  <a:cubicBezTo>
                    <a:pt x="1243" y="214"/>
                    <a:pt x="1375" y="234"/>
                    <a:pt x="1494" y="243"/>
                  </a:cubicBezTo>
                  <a:cubicBezTo>
                    <a:pt x="1609" y="251"/>
                    <a:pt x="1728" y="251"/>
                    <a:pt x="1847" y="259"/>
                  </a:cubicBezTo>
                  <a:cubicBezTo>
                    <a:pt x="1857" y="258"/>
                    <a:pt x="1866" y="257"/>
                    <a:pt x="1876" y="257"/>
                  </a:cubicBezTo>
                  <a:cubicBezTo>
                    <a:pt x="1903" y="257"/>
                    <a:pt x="1930" y="261"/>
                    <a:pt x="1957" y="267"/>
                  </a:cubicBezTo>
                  <a:cubicBezTo>
                    <a:pt x="2033" y="285"/>
                    <a:pt x="2114" y="297"/>
                    <a:pt x="2193" y="297"/>
                  </a:cubicBezTo>
                  <a:cubicBezTo>
                    <a:pt x="2205" y="297"/>
                    <a:pt x="2217" y="296"/>
                    <a:pt x="2228" y="296"/>
                  </a:cubicBezTo>
                  <a:lnTo>
                    <a:pt x="2228" y="9"/>
                  </a:lnTo>
                  <a:cubicBezTo>
                    <a:pt x="2216" y="5"/>
                    <a:pt x="2200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57"/>
            <p:cNvSpPr/>
            <p:nvPr/>
          </p:nvSpPr>
          <p:spPr>
            <a:xfrm>
              <a:off x="1470974" y="3550800"/>
              <a:ext cx="87925" cy="20435"/>
            </a:xfrm>
            <a:custGeom>
              <a:rect b="b" l="l" r="r" t="t"/>
              <a:pathLst>
                <a:path extrusionOk="0" h="251" w="1080">
                  <a:moveTo>
                    <a:pt x="760" y="1"/>
                  </a:moveTo>
                  <a:cubicBezTo>
                    <a:pt x="670" y="1"/>
                    <a:pt x="582" y="20"/>
                    <a:pt x="493" y="40"/>
                  </a:cubicBezTo>
                  <a:cubicBezTo>
                    <a:pt x="476" y="40"/>
                    <a:pt x="456" y="36"/>
                    <a:pt x="439" y="32"/>
                  </a:cubicBezTo>
                  <a:cubicBezTo>
                    <a:pt x="415" y="32"/>
                    <a:pt x="390" y="27"/>
                    <a:pt x="365" y="27"/>
                  </a:cubicBezTo>
                  <a:cubicBezTo>
                    <a:pt x="279" y="32"/>
                    <a:pt x="197" y="40"/>
                    <a:pt x="111" y="44"/>
                  </a:cubicBezTo>
                  <a:cubicBezTo>
                    <a:pt x="78" y="44"/>
                    <a:pt x="45" y="48"/>
                    <a:pt x="0" y="52"/>
                  </a:cubicBezTo>
                  <a:cubicBezTo>
                    <a:pt x="13" y="89"/>
                    <a:pt x="13" y="118"/>
                    <a:pt x="25" y="130"/>
                  </a:cubicBezTo>
                  <a:cubicBezTo>
                    <a:pt x="48" y="149"/>
                    <a:pt x="78" y="176"/>
                    <a:pt x="109" y="176"/>
                  </a:cubicBezTo>
                  <a:cubicBezTo>
                    <a:pt x="111" y="176"/>
                    <a:pt x="113" y="175"/>
                    <a:pt x="115" y="175"/>
                  </a:cubicBezTo>
                  <a:cubicBezTo>
                    <a:pt x="126" y="174"/>
                    <a:pt x="138" y="174"/>
                    <a:pt x="149" y="174"/>
                  </a:cubicBezTo>
                  <a:cubicBezTo>
                    <a:pt x="205" y="174"/>
                    <a:pt x="262" y="182"/>
                    <a:pt x="316" y="196"/>
                  </a:cubicBezTo>
                  <a:cubicBezTo>
                    <a:pt x="328" y="200"/>
                    <a:pt x="341" y="204"/>
                    <a:pt x="353" y="204"/>
                  </a:cubicBezTo>
                  <a:cubicBezTo>
                    <a:pt x="372" y="199"/>
                    <a:pt x="391" y="197"/>
                    <a:pt x="411" y="197"/>
                  </a:cubicBezTo>
                  <a:cubicBezTo>
                    <a:pt x="482" y="197"/>
                    <a:pt x="552" y="225"/>
                    <a:pt x="620" y="229"/>
                  </a:cubicBezTo>
                  <a:cubicBezTo>
                    <a:pt x="669" y="233"/>
                    <a:pt x="714" y="233"/>
                    <a:pt x="763" y="233"/>
                  </a:cubicBezTo>
                  <a:cubicBezTo>
                    <a:pt x="770" y="233"/>
                    <a:pt x="776" y="234"/>
                    <a:pt x="783" y="234"/>
                  </a:cubicBezTo>
                  <a:cubicBezTo>
                    <a:pt x="796" y="234"/>
                    <a:pt x="810" y="233"/>
                    <a:pt x="824" y="233"/>
                  </a:cubicBezTo>
                  <a:cubicBezTo>
                    <a:pt x="844" y="233"/>
                    <a:pt x="864" y="235"/>
                    <a:pt x="878" y="245"/>
                  </a:cubicBezTo>
                  <a:cubicBezTo>
                    <a:pt x="893" y="249"/>
                    <a:pt x="909" y="250"/>
                    <a:pt x="924" y="250"/>
                  </a:cubicBezTo>
                  <a:cubicBezTo>
                    <a:pt x="967" y="250"/>
                    <a:pt x="1011" y="239"/>
                    <a:pt x="1054" y="239"/>
                  </a:cubicBezTo>
                  <a:cubicBezTo>
                    <a:pt x="1062" y="239"/>
                    <a:pt x="1071" y="240"/>
                    <a:pt x="1079" y="241"/>
                  </a:cubicBezTo>
                  <a:lnTo>
                    <a:pt x="1079" y="7"/>
                  </a:lnTo>
                  <a:cubicBezTo>
                    <a:pt x="1018" y="11"/>
                    <a:pt x="969" y="7"/>
                    <a:pt x="903" y="15"/>
                  </a:cubicBezTo>
                  <a:lnTo>
                    <a:pt x="887" y="15"/>
                  </a:lnTo>
                  <a:cubicBezTo>
                    <a:pt x="844" y="5"/>
                    <a:pt x="80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57"/>
            <p:cNvSpPr/>
            <p:nvPr/>
          </p:nvSpPr>
          <p:spPr>
            <a:xfrm>
              <a:off x="1349995" y="3720627"/>
              <a:ext cx="208579" cy="21656"/>
            </a:xfrm>
            <a:custGeom>
              <a:rect b="b" l="l" r="r" t="t"/>
              <a:pathLst>
                <a:path extrusionOk="0" h="266" w="2562">
                  <a:moveTo>
                    <a:pt x="2437" y="0"/>
                  </a:moveTo>
                  <a:cubicBezTo>
                    <a:pt x="2379" y="0"/>
                    <a:pt x="2319" y="4"/>
                    <a:pt x="2262" y="14"/>
                  </a:cubicBezTo>
                  <a:cubicBezTo>
                    <a:pt x="2178" y="20"/>
                    <a:pt x="2094" y="27"/>
                    <a:pt x="2010" y="27"/>
                  </a:cubicBezTo>
                  <a:cubicBezTo>
                    <a:pt x="1992" y="27"/>
                    <a:pt x="1973" y="27"/>
                    <a:pt x="1954" y="26"/>
                  </a:cubicBezTo>
                  <a:cubicBezTo>
                    <a:pt x="1843" y="34"/>
                    <a:pt x="1728" y="46"/>
                    <a:pt x="1626" y="55"/>
                  </a:cubicBezTo>
                  <a:cubicBezTo>
                    <a:pt x="1523" y="67"/>
                    <a:pt x="1425" y="59"/>
                    <a:pt x="1318" y="71"/>
                  </a:cubicBezTo>
                  <a:cubicBezTo>
                    <a:pt x="1308" y="73"/>
                    <a:pt x="1296" y="74"/>
                    <a:pt x="1285" y="74"/>
                  </a:cubicBezTo>
                  <a:cubicBezTo>
                    <a:pt x="1274" y="74"/>
                    <a:pt x="1263" y="73"/>
                    <a:pt x="1252" y="71"/>
                  </a:cubicBezTo>
                  <a:cubicBezTo>
                    <a:pt x="1180" y="56"/>
                    <a:pt x="1107" y="51"/>
                    <a:pt x="1033" y="51"/>
                  </a:cubicBezTo>
                  <a:cubicBezTo>
                    <a:pt x="899" y="51"/>
                    <a:pt x="763" y="67"/>
                    <a:pt x="629" y="67"/>
                  </a:cubicBezTo>
                  <a:cubicBezTo>
                    <a:pt x="619" y="67"/>
                    <a:pt x="610" y="67"/>
                    <a:pt x="600" y="67"/>
                  </a:cubicBezTo>
                  <a:cubicBezTo>
                    <a:pt x="559" y="67"/>
                    <a:pt x="514" y="63"/>
                    <a:pt x="469" y="59"/>
                  </a:cubicBezTo>
                  <a:cubicBezTo>
                    <a:pt x="383" y="43"/>
                    <a:pt x="297" y="37"/>
                    <a:pt x="211" y="37"/>
                  </a:cubicBezTo>
                  <a:cubicBezTo>
                    <a:pt x="186" y="37"/>
                    <a:pt x="161" y="37"/>
                    <a:pt x="136" y="38"/>
                  </a:cubicBezTo>
                  <a:cubicBezTo>
                    <a:pt x="127" y="37"/>
                    <a:pt x="117" y="37"/>
                    <a:pt x="108" y="37"/>
                  </a:cubicBezTo>
                  <a:cubicBezTo>
                    <a:pt x="67" y="37"/>
                    <a:pt x="27" y="48"/>
                    <a:pt x="1" y="108"/>
                  </a:cubicBezTo>
                  <a:cubicBezTo>
                    <a:pt x="17" y="161"/>
                    <a:pt x="66" y="194"/>
                    <a:pt x="124" y="194"/>
                  </a:cubicBezTo>
                  <a:cubicBezTo>
                    <a:pt x="165" y="198"/>
                    <a:pt x="210" y="202"/>
                    <a:pt x="251" y="206"/>
                  </a:cubicBezTo>
                  <a:cubicBezTo>
                    <a:pt x="287" y="202"/>
                    <a:pt x="323" y="200"/>
                    <a:pt x="359" y="200"/>
                  </a:cubicBezTo>
                  <a:cubicBezTo>
                    <a:pt x="419" y="200"/>
                    <a:pt x="479" y="206"/>
                    <a:pt x="538" y="219"/>
                  </a:cubicBezTo>
                  <a:cubicBezTo>
                    <a:pt x="562" y="204"/>
                    <a:pt x="586" y="198"/>
                    <a:pt x="609" y="198"/>
                  </a:cubicBezTo>
                  <a:cubicBezTo>
                    <a:pt x="643" y="198"/>
                    <a:pt x="677" y="209"/>
                    <a:pt x="711" y="219"/>
                  </a:cubicBezTo>
                  <a:cubicBezTo>
                    <a:pt x="748" y="223"/>
                    <a:pt x="780" y="227"/>
                    <a:pt x="813" y="231"/>
                  </a:cubicBezTo>
                  <a:cubicBezTo>
                    <a:pt x="867" y="235"/>
                    <a:pt x="920" y="248"/>
                    <a:pt x="969" y="256"/>
                  </a:cubicBezTo>
                  <a:cubicBezTo>
                    <a:pt x="1002" y="262"/>
                    <a:pt x="1036" y="265"/>
                    <a:pt x="1070" y="265"/>
                  </a:cubicBezTo>
                  <a:cubicBezTo>
                    <a:pt x="1124" y="265"/>
                    <a:pt x="1179" y="257"/>
                    <a:pt x="1232" y="239"/>
                  </a:cubicBezTo>
                  <a:cubicBezTo>
                    <a:pt x="1239" y="239"/>
                    <a:pt x="1246" y="230"/>
                    <a:pt x="1253" y="230"/>
                  </a:cubicBezTo>
                  <a:cubicBezTo>
                    <a:pt x="1254" y="230"/>
                    <a:pt x="1255" y="231"/>
                    <a:pt x="1256" y="231"/>
                  </a:cubicBezTo>
                  <a:cubicBezTo>
                    <a:pt x="1282" y="241"/>
                    <a:pt x="1307" y="244"/>
                    <a:pt x="1333" y="244"/>
                  </a:cubicBezTo>
                  <a:cubicBezTo>
                    <a:pt x="1385" y="244"/>
                    <a:pt x="1438" y="230"/>
                    <a:pt x="1491" y="230"/>
                  </a:cubicBezTo>
                  <a:cubicBezTo>
                    <a:pt x="1499" y="230"/>
                    <a:pt x="1507" y="230"/>
                    <a:pt x="1515" y="231"/>
                  </a:cubicBezTo>
                  <a:cubicBezTo>
                    <a:pt x="1589" y="231"/>
                    <a:pt x="1663" y="243"/>
                    <a:pt x="1737" y="256"/>
                  </a:cubicBezTo>
                  <a:cubicBezTo>
                    <a:pt x="1776" y="263"/>
                    <a:pt x="1815" y="266"/>
                    <a:pt x="1854" y="266"/>
                  </a:cubicBezTo>
                  <a:cubicBezTo>
                    <a:pt x="1933" y="266"/>
                    <a:pt x="2012" y="255"/>
                    <a:pt x="2092" y="255"/>
                  </a:cubicBezTo>
                  <a:cubicBezTo>
                    <a:pt x="2101" y="255"/>
                    <a:pt x="2109" y="255"/>
                    <a:pt x="2118" y="256"/>
                  </a:cubicBezTo>
                  <a:cubicBezTo>
                    <a:pt x="2121" y="256"/>
                    <a:pt x="2124" y="256"/>
                    <a:pt x="2128" y="256"/>
                  </a:cubicBezTo>
                  <a:cubicBezTo>
                    <a:pt x="2210" y="256"/>
                    <a:pt x="2284" y="221"/>
                    <a:pt x="2360" y="221"/>
                  </a:cubicBezTo>
                  <a:cubicBezTo>
                    <a:pt x="2393" y="221"/>
                    <a:pt x="2427" y="228"/>
                    <a:pt x="2463" y="248"/>
                  </a:cubicBezTo>
                  <a:cubicBezTo>
                    <a:pt x="2496" y="256"/>
                    <a:pt x="2528" y="260"/>
                    <a:pt x="2561" y="260"/>
                  </a:cubicBezTo>
                  <a:lnTo>
                    <a:pt x="2561" y="5"/>
                  </a:lnTo>
                  <a:cubicBezTo>
                    <a:pt x="2520" y="2"/>
                    <a:pt x="2479" y="0"/>
                    <a:pt x="2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57"/>
            <p:cNvSpPr/>
            <p:nvPr/>
          </p:nvSpPr>
          <p:spPr>
            <a:xfrm>
              <a:off x="1305299" y="3677560"/>
              <a:ext cx="253274" cy="23203"/>
            </a:xfrm>
            <a:custGeom>
              <a:rect b="b" l="l" r="r" t="t"/>
              <a:pathLst>
                <a:path extrusionOk="0" h="285" w="3111">
                  <a:moveTo>
                    <a:pt x="2969" y="0"/>
                  </a:moveTo>
                  <a:cubicBezTo>
                    <a:pt x="2852" y="0"/>
                    <a:pt x="2737" y="14"/>
                    <a:pt x="2626" y="42"/>
                  </a:cubicBezTo>
                  <a:cubicBezTo>
                    <a:pt x="2532" y="58"/>
                    <a:pt x="2437" y="67"/>
                    <a:pt x="2343" y="71"/>
                  </a:cubicBezTo>
                  <a:cubicBezTo>
                    <a:pt x="2322" y="71"/>
                    <a:pt x="2294" y="75"/>
                    <a:pt x="2269" y="75"/>
                  </a:cubicBezTo>
                  <a:cubicBezTo>
                    <a:pt x="2223" y="78"/>
                    <a:pt x="2176" y="81"/>
                    <a:pt x="2130" y="81"/>
                  </a:cubicBezTo>
                  <a:cubicBezTo>
                    <a:pt x="2111" y="81"/>
                    <a:pt x="2091" y="80"/>
                    <a:pt x="2072" y="79"/>
                  </a:cubicBezTo>
                  <a:cubicBezTo>
                    <a:pt x="2023" y="75"/>
                    <a:pt x="1974" y="73"/>
                    <a:pt x="1925" y="73"/>
                  </a:cubicBezTo>
                  <a:cubicBezTo>
                    <a:pt x="1857" y="73"/>
                    <a:pt x="1789" y="76"/>
                    <a:pt x="1720" y="76"/>
                  </a:cubicBezTo>
                  <a:cubicBezTo>
                    <a:pt x="1698" y="76"/>
                    <a:pt x="1676" y="75"/>
                    <a:pt x="1654" y="75"/>
                  </a:cubicBezTo>
                  <a:cubicBezTo>
                    <a:pt x="1510" y="75"/>
                    <a:pt x="1366" y="67"/>
                    <a:pt x="1223" y="67"/>
                  </a:cubicBezTo>
                  <a:cubicBezTo>
                    <a:pt x="1169" y="67"/>
                    <a:pt x="1112" y="75"/>
                    <a:pt x="1063" y="75"/>
                  </a:cubicBezTo>
                  <a:cubicBezTo>
                    <a:pt x="978" y="78"/>
                    <a:pt x="893" y="91"/>
                    <a:pt x="808" y="91"/>
                  </a:cubicBezTo>
                  <a:cubicBezTo>
                    <a:pt x="774" y="91"/>
                    <a:pt x="740" y="89"/>
                    <a:pt x="706" y="83"/>
                  </a:cubicBezTo>
                  <a:cubicBezTo>
                    <a:pt x="624" y="68"/>
                    <a:pt x="542" y="64"/>
                    <a:pt x="460" y="64"/>
                  </a:cubicBezTo>
                  <a:cubicBezTo>
                    <a:pt x="358" y="64"/>
                    <a:pt x="256" y="71"/>
                    <a:pt x="156" y="71"/>
                  </a:cubicBezTo>
                  <a:cubicBezTo>
                    <a:pt x="152" y="70"/>
                    <a:pt x="147" y="70"/>
                    <a:pt x="143" y="70"/>
                  </a:cubicBezTo>
                  <a:cubicBezTo>
                    <a:pt x="86" y="70"/>
                    <a:pt x="34" y="95"/>
                    <a:pt x="0" y="140"/>
                  </a:cubicBezTo>
                  <a:cubicBezTo>
                    <a:pt x="27" y="177"/>
                    <a:pt x="68" y="198"/>
                    <a:pt x="112" y="198"/>
                  </a:cubicBezTo>
                  <a:cubicBezTo>
                    <a:pt x="128" y="198"/>
                    <a:pt x="144" y="195"/>
                    <a:pt x="160" y="190"/>
                  </a:cubicBezTo>
                  <a:cubicBezTo>
                    <a:pt x="185" y="184"/>
                    <a:pt x="210" y="181"/>
                    <a:pt x="236" y="181"/>
                  </a:cubicBezTo>
                  <a:cubicBezTo>
                    <a:pt x="266" y="181"/>
                    <a:pt x="296" y="185"/>
                    <a:pt x="324" y="194"/>
                  </a:cubicBezTo>
                  <a:cubicBezTo>
                    <a:pt x="373" y="202"/>
                    <a:pt x="419" y="202"/>
                    <a:pt x="464" y="206"/>
                  </a:cubicBezTo>
                  <a:cubicBezTo>
                    <a:pt x="504" y="214"/>
                    <a:pt x="545" y="217"/>
                    <a:pt x="586" y="217"/>
                  </a:cubicBezTo>
                  <a:cubicBezTo>
                    <a:pt x="633" y="217"/>
                    <a:pt x="680" y="213"/>
                    <a:pt x="726" y="206"/>
                  </a:cubicBezTo>
                  <a:cubicBezTo>
                    <a:pt x="730" y="205"/>
                    <a:pt x="733" y="205"/>
                    <a:pt x="736" y="205"/>
                  </a:cubicBezTo>
                  <a:cubicBezTo>
                    <a:pt x="745" y="205"/>
                    <a:pt x="753" y="208"/>
                    <a:pt x="759" y="214"/>
                  </a:cubicBezTo>
                  <a:cubicBezTo>
                    <a:pt x="781" y="226"/>
                    <a:pt x="805" y="233"/>
                    <a:pt x="829" y="233"/>
                  </a:cubicBezTo>
                  <a:cubicBezTo>
                    <a:pt x="846" y="233"/>
                    <a:pt x="863" y="229"/>
                    <a:pt x="878" y="223"/>
                  </a:cubicBezTo>
                  <a:cubicBezTo>
                    <a:pt x="927" y="214"/>
                    <a:pt x="972" y="210"/>
                    <a:pt x="1018" y="210"/>
                  </a:cubicBezTo>
                  <a:cubicBezTo>
                    <a:pt x="1063" y="206"/>
                    <a:pt x="1104" y="206"/>
                    <a:pt x="1149" y="206"/>
                  </a:cubicBezTo>
                  <a:cubicBezTo>
                    <a:pt x="1165" y="204"/>
                    <a:pt x="1182" y="203"/>
                    <a:pt x="1198" y="203"/>
                  </a:cubicBezTo>
                  <a:cubicBezTo>
                    <a:pt x="1247" y="203"/>
                    <a:pt x="1296" y="212"/>
                    <a:pt x="1342" y="231"/>
                  </a:cubicBezTo>
                  <a:cubicBezTo>
                    <a:pt x="1391" y="247"/>
                    <a:pt x="1440" y="251"/>
                    <a:pt x="1489" y="251"/>
                  </a:cubicBezTo>
                  <a:cubicBezTo>
                    <a:pt x="1592" y="255"/>
                    <a:pt x="1695" y="255"/>
                    <a:pt x="1797" y="259"/>
                  </a:cubicBezTo>
                  <a:cubicBezTo>
                    <a:pt x="2002" y="268"/>
                    <a:pt x="2199" y="280"/>
                    <a:pt x="2405" y="284"/>
                  </a:cubicBezTo>
                  <a:cubicBezTo>
                    <a:pt x="2416" y="285"/>
                    <a:pt x="2427" y="285"/>
                    <a:pt x="2439" y="285"/>
                  </a:cubicBezTo>
                  <a:cubicBezTo>
                    <a:pt x="2530" y="285"/>
                    <a:pt x="2621" y="272"/>
                    <a:pt x="2712" y="272"/>
                  </a:cubicBezTo>
                  <a:cubicBezTo>
                    <a:pt x="2747" y="270"/>
                    <a:pt x="2782" y="269"/>
                    <a:pt x="2817" y="269"/>
                  </a:cubicBezTo>
                  <a:cubicBezTo>
                    <a:pt x="2852" y="269"/>
                    <a:pt x="2887" y="270"/>
                    <a:pt x="2922" y="272"/>
                  </a:cubicBezTo>
                  <a:cubicBezTo>
                    <a:pt x="2954" y="280"/>
                    <a:pt x="2987" y="284"/>
                    <a:pt x="3020" y="284"/>
                  </a:cubicBezTo>
                  <a:cubicBezTo>
                    <a:pt x="3049" y="280"/>
                    <a:pt x="3082" y="276"/>
                    <a:pt x="3110" y="276"/>
                  </a:cubicBezTo>
                  <a:lnTo>
                    <a:pt x="3110" y="9"/>
                  </a:lnTo>
                  <a:lnTo>
                    <a:pt x="3086" y="5"/>
                  </a:lnTo>
                  <a:cubicBezTo>
                    <a:pt x="3047" y="2"/>
                    <a:pt x="3008" y="0"/>
                    <a:pt x="2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57"/>
            <p:cNvSpPr/>
            <p:nvPr/>
          </p:nvSpPr>
          <p:spPr>
            <a:xfrm>
              <a:off x="1329967" y="3635144"/>
              <a:ext cx="228932" cy="22470"/>
            </a:xfrm>
            <a:custGeom>
              <a:rect b="b" l="l" r="r" t="t"/>
              <a:pathLst>
                <a:path extrusionOk="0" h="276" w="2812">
                  <a:moveTo>
                    <a:pt x="2811" y="1"/>
                  </a:moveTo>
                  <a:cubicBezTo>
                    <a:pt x="2782" y="3"/>
                    <a:pt x="2752" y="3"/>
                    <a:pt x="2723" y="3"/>
                  </a:cubicBezTo>
                  <a:cubicBezTo>
                    <a:pt x="2671" y="3"/>
                    <a:pt x="2621" y="1"/>
                    <a:pt x="2570" y="1"/>
                  </a:cubicBezTo>
                  <a:cubicBezTo>
                    <a:pt x="2523" y="1"/>
                    <a:pt x="2477" y="3"/>
                    <a:pt x="2430" y="9"/>
                  </a:cubicBezTo>
                  <a:cubicBezTo>
                    <a:pt x="2381" y="13"/>
                    <a:pt x="2331" y="21"/>
                    <a:pt x="2282" y="34"/>
                  </a:cubicBezTo>
                  <a:cubicBezTo>
                    <a:pt x="2232" y="46"/>
                    <a:pt x="2182" y="52"/>
                    <a:pt x="2132" y="52"/>
                  </a:cubicBezTo>
                  <a:cubicBezTo>
                    <a:pt x="2116" y="52"/>
                    <a:pt x="2101" y="51"/>
                    <a:pt x="2085" y="50"/>
                  </a:cubicBezTo>
                  <a:cubicBezTo>
                    <a:pt x="2052" y="49"/>
                    <a:pt x="2019" y="48"/>
                    <a:pt x="1986" y="48"/>
                  </a:cubicBezTo>
                  <a:cubicBezTo>
                    <a:pt x="1921" y="48"/>
                    <a:pt x="1854" y="50"/>
                    <a:pt x="1786" y="50"/>
                  </a:cubicBezTo>
                  <a:lnTo>
                    <a:pt x="1215" y="54"/>
                  </a:lnTo>
                  <a:lnTo>
                    <a:pt x="961" y="54"/>
                  </a:lnTo>
                  <a:cubicBezTo>
                    <a:pt x="957" y="53"/>
                    <a:pt x="954" y="53"/>
                    <a:pt x="950" y="53"/>
                  </a:cubicBezTo>
                  <a:cubicBezTo>
                    <a:pt x="917" y="53"/>
                    <a:pt x="888" y="94"/>
                    <a:pt x="853" y="94"/>
                  </a:cubicBezTo>
                  <a:cubicBezTo>
                    <a:pt x="845" y="94"/>
                    <a:pt x="838" y="92"/>
                    <a:pt x="830" y="87"/>
                  </a:cubicBezTo>
                  <a:cubicBezTo>
                    <a:pt x="788" y="67"/>
                    <a:pt x="743" y="58"/>
                    <a:pt x="702" y="58"/>
                  </a:cubicBezTo>
                  <a:cubicBezTo>
                    <a:pt x="509" y="54"/>
                    <a:pt x="321" y="54"/>
                    <a:pt x="128" y="54"/>
                  </a:cubicBezTo>
                  <a:cubicBezTo>
                    <a:pt x="91" y="54"/>
                    <a:pt x="58" y="62"/>
                    <a:pt x="25" y="79"/>
                  </a:cubicBezTo>
                  <a:cubicBezTo>
                    <a:pt x="13" y="87"/>
                    <a:pt x="1" y="103"/>
                    <a:pt x="1" y="124"/>
                  </a:cubicBezTo>
                  <a:cubicBezTo>
                    <a:pt x="1" y="140"/>
                    <a:pt x="9" y="161"/>
                    <a:pt x="21" y="173"/>
                  </a:cubicBezTo>
                  <a:cubicBezTo>
                    <a:pt x="33" y="186"/>
                    <a:pt x="50" y="190"/>
                    <a:pt x="66" y="190"/>
                  </a:cubicBezTo>
                  <a:cubicBezTo>
                    <a:pt x="83" y="192"/>
                    <a:pt x="98" y="193"/>
                    <a:pt x="113" y="193"/>
                  </a:cubicBezTo>
                  <a:cubicBezTo>
                    <a:pt x="129" y="193"/>
                    <a:pt x="144" y="192"/>
                    <a:pt x="161" y="190"/>
                  </a:cubicBezTo>
                  <a:cubicBezTo>
                    <a:pt x="194" y="181"/>
                    <a:pt x="226" y="177"/>
                    <a:pt x="259" y="177"/>
                  </a:cubicBezTo>
                  <a:cubicBezTo>
                    <a:pt x="291" y="177"/>
                    <a:pt x="323" y="181"/>
                    <a:pt x="354" y="190"/>
                  </a:cubicBezTo>
                  <a:cubicBezTo>
                    <a:pt x="362" y="191"/>
                    <a:pt x="371" y="192"/>
                    <a:pt x="380" y="192"/>
                  </a:cubicBezTo>
                  <a:cubicBezTo>
                    <a:pt x="400" y="192"/>
                    <a:pt x="420" y="189"/>
                    <a:pt x="440" y="189"/>
                  </a:cubicBezTo>
                  <a:cubicBezTo>
                    <a:pt x="452" y="189"/>
                    <a:pt x="465" y="190"/>
                    <a:pt x="477" y="194"/>
                  </a:cubicBezTo>
                  <a:cubicBezTo>
                    <a:pt x="508" y="203"/>
                    <a:pt x="540" y="212"/>
                    <a:pt x="572" y="212"/>
                  </a:cubicBezTo>
                  <a:cubicBezTo>
                    <a:pt x="598" y="212"/>
                    <a:pt x="623" y="206"/>
                    <a:pt x="649" y="190"/>
                  </a:cubicBezTo>
                  <a:cubicBezTo>
                    <a:pt x="653" y="186"/>
                    <a:pt x="658" y="185"/>
                    <a:pt x="663" y="185"/>
                  </a:cubicBezTo>
                  <a:cubicBezTo>
                    <a:pt x="678" y="185"/>
                    <a:pt x="695" y="195"/>
                    <a:pt x="711" y="198"/>
                  </a:cubicBezTo>
                  <a:cubicBezTo>
                    <a:pt x="724" y="202"/>
                    <a:pt x="738" y="204"/>
                    <a:pt x="752" y="204"/>
                  </a:cubicBezTo>
                  <a:cubicBezTo>
                    <a:pt x="790" y="204"/>
                    <a:pt x="827" y="187"/>
                    <a:pt x="854" y="157"/>
                  </a:cubicBezTo>
                  <a:cubicBezTo>
                    <a:pt x="892" y="191"/>
                    <a:pt x="938" y="208"/>
                    <a:pt x="985" y="208"/>
                  </a:cubicBezTo>
                  <a:cubicBezTo>
                    <a:pt x="995" y="208"/>
                    <a:pt x="1005" y="207"/>
                    <a:pt x="1014" y="206"/>
                  </a:cubicBezTo>
                  <a:cubicBezTo>
                    <a:pt x="1026" y="205"/>
                    <a:pt x="1038" y="205"/>
                    <a:pt x="1050" y="205"/>
                  </a:cubicBezTo>
                  <a:cubicBezTo>
                    <a:pt x="1121" y="205"/>
                    <a:pt x="1194" y="214"/>
                    <a:pt x="1264" y="214"/>
                  </a:cubicBezTo>
                  <a:cubicBezTo>
                    <a:pt x="1367" y="222"/>
                    <a:pt x="1461" y="222"/>
                    <a:pt x="1564" y="222"/>
                  </a:cubicBezTo>
                  <a:cubicBezTo>
                    <a:pt x="1575" y="221"/>
                    <a:pt x="1585" y="221"/>
                    <a:pt x="1595" y="221"/>
                  </a:cubicBezTo>
                  <a:cubicBezTo>
                    <a:pt x="1620" y="221"/>
                    <a:pt x="1643" y="224"/>
                    <a:pt x="1667" y="227"/>
                  </a:cubicBezTo>
                  <a:cubicBezTo>
                    <a:pt x="1689" y="235"/>
                    <a:pt x="1712" y="239"/>
                    <a:pt x="1735" y="239"/>
                  </a:cubicBezTo>
                  <a:cubicBezTo>
                    <a:pt x="1756" y="239"/>
                    <a:pt x="1777" y="236"/>
                    <a:pt x="1798" y="231"/>
                  </a:cubicBezTo>
                  <a:cubicBezTo>
                    <a:pt x="1804" y="229"/>
                    <a:pt x="1810" y="228"/>
                    <a:pt x="1817" y="228"/>
                  </a:cubicBezTo>
                  <a:cubicBezTo>
                    <a:pt x="1829" y="228"/>
                    <a:pt x="1841" y="231"/>
                    <a:pt x="1851" y="239"/>
                  </a:cubicBezTo>
                  <a:cubicBezTo>
                    <a:pt x="1884" y="262"/>
                    <a:pt x="1919" y="267"/>
                    <a:pt x="1953" y="267"/>
                  </a:cubicBezTo>
                  <a:cubicBezTo>
                    <a:pt x="1974" y="267"/>
                    <a:pt x="1995" y="265"/>
                    <a:pt x="2015" y="263"/>
                  </a:cubicBezTo>
                  <a:cubicBezTo>
                    <a:pt x="2106" y="255"/>
                    <a:pt x="2200" y="247"/>
                    <a:pt x="2290" y="239"/>
                  </a:cubicBezTo>
                  <a:cubicBezTo>
                    <a:pt x="2360" y="235"/>
                    <a:pt x="2430" y="222"/>
                    <a:pt x="2500" y="218"/>
                  </a:cubicBezTo>
                  <a:cubicBezTo>
                    <a:pt x="2506" y="218"/>
                    <a:pt x="2512" y="218"/>
                    <a:pt x="2519" y="218"/>
                  </a:cubicBezTo>
                  <a:cubicBezTo>
                    <a:pt x="2562" y="218"/>
                    <a:pt x="2608" y="229"/>
                    <a:pt x="2647" y="247"/>
                  </a:cubicBezTo>
                  <a:cubicBezTo>
                    <a:pt x="2696" y="268"/>
                    <a:pt x="2754" y="276"/>
                    <a:pt x="2811" y="276"/>
                  </a:cubicBezTo>
                  <a:lnTo>
                    <a:pt x="28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57"/>
            <p:cNvSpPr/>
            <p:nvPr/>
          </p:nvSpPr>
          <p:spPr>
            <a:xfrm>
              <a:off x="1498654" y="3466457"/>
              <a:ext cx="60245" cy="20109"/>
            </a:xfrm>
            <a:custGeom>
              <a:rect b="b" l="l" r="r" t="t"/>
              <a:pathLst>
                <a:path extrusionOk="0" h="247" w="740">
                  <a:moveTo>
                    <a:pt x="739" y="1"/>
                  </a:moveTo>
                  <a:cubicBezTo>
                    <a:pt x="719" y="1"/>
                    <a:pt x="698" y="1"/>
                    <a:pt x="678" y="5"/>
                  </a:cubicBezTo>
                  <a:lnTo>
                    <a:pt x="354" y="5"/>
                  </a:lnTo>
                  <a:cubicBezTo>
                    <a:pt x="337" y="9"/>
                    <a:pt x="321" y="9"/>
                    <a:pt x="309" y="13"/>
                  </a:cubicBezTo>
                  <a:lnTo>
                    <a:pt x="95" y="38"/>
                  </a:lnTo>
                  <a:lnTo>
                    <a:pt x="66" y="38"/>
                  </a:lnTo>
                  <a:cubicBezTo>
                    <a:pt x="30" y="42"/>
                    <a:pt x="1" y="75"/>
                    <a:pt x="1" y="112"/>
                  </a:cubicBezTo>
                  <a:cubicBezTo>
                    <a:pt x="5" y="157"/>
                    <a:pt x="36" y="199"/>
                    <a:pt x="70" y="199"/>
                  </a:cubicBezTo>
                  <a:cubicBezTo>
                    <a:pt x="73" y="199"/>
                    <a:pt x="76" y="198"/>
                    <a:pt x="79" y="198"/>
                  </a:cubicBezTo>
                  <a:cubicBezTo>
                    <a:pt x="95" y="194"/>
                    <a:pt x="111" y="193"/>
                    <a:pt x="127" y="193"/>
                  </a:cubicBezTo>
                  <a:cubicBezTo>
                    <a:pt x="172" y="193"/>
                    <a:pt x="216" y="203"/>
                    <a:pt x="261" y="203"/>
                  </a:cubicBezTo>
                  <a:cubicBezTo>
                    <a:pt x="270" y="203"/>
                    <a:pt x="279" y="203"/>
                    <a:pt x="288" y="202"/>
                  </a:cubicBezTo>
                  <a:cubicBezTo>
                    <a:pt x="293" y="202"/>
                    <a:pt x="298" y="201"/>
                    <a:pt x="302" y="201"/>
                  </a:cubicBezTo>
                  <a:cubicBezTo>
                    <a:pt x="379" y="201"/>
                    <a:pt x="453" y="231"/>
                    <a:pt x="526" y="243"/>
                  </a:cubicBezTo>
                  <a:cubicBezTo>
                    <a:pt x="553" y="243"/>
                    <a:pt x="595" y="228"/>
                    <a:pt x="631" y="228"/>
                  </a:cubicBezTo>
                  <a:cubicBezTo>
                    <a:pt x="649" y="228"/>
                    <a:pt x="666" y="232"/>
                    <a:pt x="678" y="243"/>
                  </a:cubicBezTo>
                  <a:cubicBezTo>
                    <a:pt x="698" y="247"/>
                    <a:pt x="719" y="247"/>
                    <a:pt x="739" y="247"/>
                  </a:cubicBezTo>
                  <a:lnTo>
                    <a:pt x="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57"/>
            <p:cNvSpPr/>
            <p:nvPr/>
          </p:nvSpPr>
          <p:spPr>
            <a:xfrm>
              <a:off x="1266140" y="3889476"/>
              <a:ext cx="292759" cy="25075"/>
            </a:xfrm>
            <a:custGeom>
              <a:rect b="b" l="l" r="r" t="t"/>
              <a:pathLst>
                <a:path extrusionOk="0" h="308" w="3596">
                  <a:moveTo>
                    <a:pt x="3558" y="0"/>
                  </a:moveTo>
                  <a:cubicBezTo>
                    <a:pt x="3546" y="0"/>
                    <a:pt x="3534" y="2"/>
                    <a:pt x="3522" y="4"/>
                  </a:cubicBezTo>
                  <a:cubicBezTo>
                    <a:pt x="3464" y="20"/>
                    <a:pt x="3398" y="32"/>
                    <a:pt x="3337" y="36"/>
                  </a:cubicBezTo>
                  <a:cubicBezTo>
                    <a:pt x="3298" y="34"/>
                    <a:pt x="3260" y="33"/>
                    <a:pt x="3222" y="33"/>
                  </a:cubicBezTo>
                  <a:cubicBezTo>
                    <a:pt x="3129" y="33"/>
                    <a:pt x="3036" y="39"/>
                    <a:pt x="2943" y="45"/>
                  </a:cubicBezTo>
                  <a:cubicBezTo>
                    <a:pt x="2906" y="45"/>
                    <a:pt x="2869" y="49"/>
                    <a:pt x="2832" y="57"/>
                  </a:cubicBezTo>
                  <a:cubicBezTo>
                    <a:pt x="2763" y="71"/>
                    <a:pt x="2694" y="76"/>
                    <a:pt x="2624" y="76"/>
                  </a:cubicBezTo>
                  <a:cubicBezTo>
                    <a:pt x="2494" y="76"/>
                    <a:pt x="2364" y="60"/>
                    <a:pt x="2233" y="57"/>
                  </a:cubicBezTo>
                  <a:cubicBezTo>
                    <a:pt x="2134" y="54"/>
                    <a:pt x="2033" y="39"/>
                    <a:pt x="1930" y="39"/>
                  </a:cubicBezTo>
                  <a:cubicBezTo>
                    <a:pt x="1897" y="39"/>
                    <a:pt x="1864" y="41"/>
                    <a:pt x="1831" y="45"/>
                  </a:cubicBezTo>
                  <a:cubicBezTo>
                    <a:pt x="1806" y="49"/>
                    <a:pt x="1781" y="50"/>
                    <a:pt x="1755" y="50"/>
                  </a:cubicBezTo>
                  <a:cubicBezTo>
                    <a:pt x="1720" y="50"/>
                    <a:pt x="1685" y="48"/>
                    <a:pt x="1650" y="48"/>
                  </a:cubicBezTo>
                  <a:cubicBezTo>
                    <a:pt x="1639" y="48"/>
                    <a:pt x="1628" y="48"/>
                    <a:pt x="1618" y="49"/>
                  </a:cubicBezTo>
                  <a:cubicBezTo>
                    <a:pt x="1515" y="57"/>
                    <a:pt x="1412" y="77"/>
                    <a:pt x="1310" y="82"/>
                  </a:cubicBezTo>
                  <a:cubicBezTo>
                    <a:pt x="1203" y="90"/>
                    <a:pt x="1096" y="90"/>
                    <a:pt x="990" y="90"/>
                  </a:cubicBezTo>
                  <a:cubicBezTo>
                    <a:pt x="908" y="90"/>
                    <a:pt x="834" y="77"/>
                    <a:pt x="752" y="77"/>
                  </a:cubicBezTo>
                  <a:cubicBezTo>
                    <a:pt x="698" y="77"/>
                    <a:pt x="641" y="90"/>
                    <a:pt x="584" y="90"/>
                  </a:cubicBezTo>
                  <a:lnTo>
                    <a:pt x="124" y="90"/>
                  </a:lnTo>
                  <a:cubicBezTo>
                    <a:pt x="111" y="90"/>
                    <a:pt x="97" y="89"/>
                    <a:pt x="83" y="89"/>
                  </a:cubicBezTo>
                  <a:cubicBezTo>
                    <a:pt x="54" y="89"/>
                    <a:pt x="23" y="94"/>
                    <a:pt x="1" y="131"/>
                  </a:cubicBezTo>
                  <a:cubicBezTo>
                    <a:pt x="21" y="176"/>
                    <a:pt x="62" y="205"/>
                    <a:pt x="116" y="205"/>
                  </a:cubicBezTo>
                  <a:cubicBezTo>
                    <a:pt x="138" y="205"/>
                    <a:pt x="160" y="206"/>
                    <a:pt x="183" y="206"/>
                  </a:cubicBezTo>
                  <a:cubicBezTo>
                    <a:pt x="194" y="206"/>
                    <a:pt x="206" y="206"/>
                    <a:pt x="218" y="205"/>
                  </a:cubicBezTo>
                  <a:cubicBezTo>
                    <a:pt x="262" y="200"/>
                    <a:pt x="304" y="198"/>
                    <a:pt x="347" y="198"/>
                  </a:cubicBezTo>
                  <a:cubicBezTo>
                    <a:pt x="457" y="198"/>
                    <a:pt x="567" y="210"/>
                    <a:pt x="682" y="213"/>
                  </a:cubicBezTo>
                  <a:cubicBezTo>
                    <a:pt x="842" y="217"/>
                    <a:pt x="1006" y="221"/>
                    <a:pt x="1166" y="221"/>
                  </a:cubicBezTo>
                  <a:cubicBezTo>
                    <a:pt x="1298" y="221"/>
                    <a:pt x="1429" y="213"/>
                    <a:pt x="1560" y="205"/>
                  </a:cubicBezTo>
                  <a:cubicBezTo>
                    <a:pt x="1685" y="189"/>
                    <a:pt x="1810" y="181"/>
                    <a:pt x="1934" y="181"/>
                  </a:cubicBezTo>
                  <a:cubicBezTo>
                    <a:pt x="1978" y="181"/>
                    <a:pt x="2021" y="182"/>
                    <a:pt x="2065" y="184"/>
                  </a:cubicBezTo>
                  <a:cubicBezTo>
                    <a:pt x="2094" y="188"/>
                    <a:pt x="2118" y="192"/>
                    <a:pt x="2147" y="201"/>
                  </a:cubicBezTo>
                  <a:cubicBezTo>
                    <a:pt x="2188" y="213"/>
                    <a:pt x="2225" y="221"/>
                    <a:pt x="2266" y="229"/>
                  </a:cubicBezTo>
                  <a:cubicBezTo>
                    <a:pt x="2300" y="228"/>
                    <a:pt x="2333" y="228"/>
                    <a:pt x="2366" y="228"/>
                  </a:cubicBezTo>
                  <a:cubicBezTo>
                    <a:pt x="2446" y="228"/>
                    <a:pt x="2524" y="230"/>
                    <a:pt x="2602" y="233"/>
                  </a:cubicBezTo>
                  <a:cubicBezTo>
                    <a:pt x="2618" y="232"/>
                    <a:pt x="2633" y="232"/>
                    <a:pt x="2648" y="232"/>
                  </a:cubicBezTo>
                  <a:cubicBezTo>
                    <a:pt x="2693" y="232"/>
                    <a:pt x="2736" y="236"/>
                    <a:pt x="2779" y="246"/>
                  </a:cubicBezTo>
                  <a:cubicBezTo>
                    <a:pt x="2803" y="254"/>
                    <a:pt x="2829" y="258"/>
                    <a:pt x="2855" y="258"/>
                  </a:cubicBezTo>
                  <a:cubicBezTo>
                    <a:pt x="2880" y="258"/>
                    <a:pt x="2906" y="254"/>
                    <a:pt x="2931" y="246"/>
                  </a:cubicBezTo>
                  <a:cubicBezTo>
                    <a:pt x="2943" y="244"/>
                    <a:pt x="2955" y="243"/>
                    <a:pt x="2968" y="243"/>
                  </a:cubicBezTo>
                  <a:cubicBezTo>
                    <a:pt x="2980" y="243"/>
                    <a:pt x="2992" y="244"/>
                    <a:pt x="3005" y="246"/>
                  </a:cubicBezTo>
                  <a:lnTo>
                    <a:pt x="3144" y="246"/>
                  </a:lnTo>
                  <a:cubicBezTo>
                    <a:pt x="3163" y="244"/>
                    <a:pt x="3182" y="244"/>
                    <a:pt x="3201" y="244"/>
                  </a:cubicBezTo>
                  <a:cubicBezTo>
                    <a:pt x="3314" y="244"/>
                    <a:pt x="3428" y="265"/>
                    <a:pt x="3534" y="307"/>
                  </a:cubicBezTo>
                  <a:cubicBezTo>
                    <a:pt x="3554" y="307"/>
                    <a:pt x="3575" y="303"/>
                    <a:pt x="3595" y="299"/>
                  </a:cubicBezTo>
                  <a:lnTo>
                    <a:pt x="3595" y="4"/>
                  </a:lnTo>
                  <a:cubicBezTo>
                    <a:pt x="3583" y="2"/>
                    <a:pt x="3571" y="0"/>
                    <a:pt x="3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57"/>
            <p:cNvSpPr/>
            <p:nvPr/>
          </p:nvSpPr>
          <p:spPr>
            <a:xfrm>
              <a:off x="1407472" y="3507733"/>
              <a:ext cx="151427" cy="22307"/>
            </a:xfrm>
            <a:custGeom>
              <a:rect b="b" l="l" r="r" t="t"/>
              <a:pathLst>
                <a:path extrusionOk="0" h="274" w="1860">
                  <a:moveTo>
                    <a:pt x="1730" y="0"/>
                  </a:moveTo>
                  <a:cubicBezTo>
                    <a:pt x="1681" y="0"/>
                    <a:pt x="1632" y="7"/>
                    <a:pt x="1584" y="7"/>
                  </a:cubicBezTo>
                  <a:cubicBezTo>
                    <a:pt x="1576" y="7"/>
                    <a:pt x="1568" y="7"/>
                    <a:pt x="1560" y="7"/>
                  </a:cubicBezTo>
                  <a:cubicBezTo>
                    <a:pt x="1548" y="5"/>
                    <a:pt x="1536" y="5"/>
                    <a:pt x="1524" y="5"/>
                  </a:cubicBezTo>
                  <a:cubicBezTo>
                    <a:pt x="1473" y="5"/>
                    <a:pt x="1422" y="15"/>
                    <a:pt x="1373" y="15"/>
                  </a:cubicBezTo>
                  <a:cubicBezTo>
                    <a:pt x="1367" y="15"/>
                    <a:pt x="1361" y="15"/>
                    <a:pt x="1355" y="15"/>
                  </a:cubicBezTo>
                  <a:cubicBezTo>
                    <a:pt x="1335" y="13"/>
                    <a:pt x="1316" y="12"/>
                    <a:pt x="1297" y="12"/>
                  </a:cubicBezTo>
                  <a:cubicBezTo>
                    <a:pt x="1207" y="12"/>
                    <a:pt x="1119" y="32"/>
                    <a:pt x="1031" y="35"/>
                  </a:cubicBezTo>
                  <a:cubicBezTo>
                    <a:pt x="985" y="35"/>
                    <a:pt x="936" y="27"/>
                    <a:pt x="891" y="27"/>
                  </a:cubicBezTo>
                  <a:cubicBezTo>
                    <a:pt x="784" y="31"/>
                    <a:pt x="678" y="48"/>
                    <a:pt x="579" y="76"/>
                  </a:cubicBezTo>
                  <a:cubicBezTo>
                    <a:pt x="569" y="78"/>
                    <a:pt x="559" y="79"/>
                    <a:pt x="549" y="79"/>
                  </a:cubicBezTo>
                  <a:cubicBezTo>
                    <a:pt x="539" y="79"/>
                    <a:pt x="530" y="78"/>
                    <a:pt x="522" y="76"/>
                  </a:cubicBezTo>
                  <a:cubicBezTo>
                    <a:pt x="419" y="64"/>
                    <a:pt x="312" y="44"/>
                    <a:pt x="206" y="39"/>
                  </a:cubicBezTo>
                  <a:cubicBezTo>
                    <a:pt x="202" y="39"/>
                    <a:pt x="198" y="39"/>
                    <a:pt x="193" y="39"/>
                  </a:cubicBezTo>
                  <a:cubicBezTo>
                    <a:pt x="152" y="39"/>
                    <a:pt x="107" y="56"/>
                    <a:pt x="62" y="56"/>
                  </a:cubicBezTo>
                  <a:cubicBezTo>
                    <a:pt x="25" y="60"/>
                    <a:pt x="1" y="93"/>
                    <a:pt x="9" y="126"/>
                  </a:cubicBezTo>
                  <a:cubicBezTo>
                    <a:pt x="12" y="158"/>
                    <a:pt x="41" y="181"/>
                    <a:pt x="70" y="181"/>
                  </a:cubicBezTo>
                  <a:cubicBezTo>
                    <a:pt x="74" y="181"/>
                    <a:pt x="78" y="180"/>
                    <a:pt x="83" y="179"/>
                  </a:cubicBezTo>
                  <a:cubicBezTo>
                    <a:pt x="131" y="172"/>
                    <a:pt x="179" y="169"/>
                    <a:pt x="227" y="169"/>
                  </a:cubicBezTo>
                  <a:cubicBezTo>
                    <a:pt x="293" y="169"/>
                    <a:pt x="360" y="175"/>
                    <a:pt x="427" y="187"/>
                  </a:cubicBezTo>
                  <a:cubicBezTo>
                    <a:pt x="439" y="190"/>
                    <a:pt x="450" y="190"/>
                    <a:pt x="461" y="190"/>
                  </a:cubicBezTo>
                  <a:cubicBezTo>
                    <a:pt x="487" y="190"/>
                    <a:pt x="512" y="186"/>
                    <a:pt x="539" y="186"/>
                  </a:cubicBezTo>
                  <a:cubicBezTo>
                    <a:pt x="561" y="186"/>
                    <a:pt x="584" y="189"/>
                    <a:pt x="608" y="199"/>
                  </a:cubicBezTo>
                  <a:cubicBezTo>
                    <a:pt x="623" y="207"/>
                    <a:pt x="640" y="209"/>
                    <a:pt x="657" y="209"/>
                  </a:cubicBezTo>
                  <a:cubicBezTo>
                    <a:pt x="699" y="209"/>
                    <a:pt x="745" y="193"/>
                    <a:pt x="788" y="187"/>
                  </a:cubicBezTo>
                  <a:cubicBezTo>
                    <a:pt x="834" y="183"/>
                    <a:pt x="879" y="179"/>
                    <a:pt x="928" y="179"/>
                  </a:cubicBezTo>
                  <a:cubicBezTo>
                    <a:pt x="1088" y="187"/>
                    <a:pt x="1244" y="179"/>
                    <a:pt x="1404" y="204"/>
                  </a:cubicBezTo>
                  <a:cubicBezTo>
                    <a:pt x="1449" y="208"/>
                    <a:pt x="1498" y="236"/>
                    <a:pt x="1539" y="245"/>
                  </a:cubicBezTo>
                  <a:cubicBezTo>
                    <a:pt x="1584" y="253"/>
                    <a:pt x="1630" y="249"/>
                    <a:pt x="1671" y="261"/>
                  </a:cubicBezTo>
                  <a:cubicBezTo>
                    <a:pt x="1678" y="263"/>
                    <a:pt x="1686" y="264"/>
                    <a:pt x="1693" y="264"/>
                  </a:cubicBezTo>
                  <a:cubicBezTo>
                    <a:pt x="1724" y="264"/>
                    <a:pt x="1756" y="252"/>
                    <a:pt x="1788" y="252"/>
                  </a:cubicBezTo>
                  <a:cubicBezTo>
                    <a:pt x="1802" y="252"/>
                    <a:pt x="1817" y="255"/>
                    <a:pt x="1831" y="261"/>
                  </a:cubicBezTo>
                  <a:cubicBezTo>
                    <a:pt x="1839" y="265"/>
                    <a:pt x="1847" y="269"/>
                    <a:pt x="1859" y="273"/>
                  </a:cubicBezTo>
                  <a:lnTo>
                    <a:pt x="1859" y="7"/>
                  </a:lnTo>
                  <a:lnTo>
                    <a:pt x="1847" y="7"/>
                  </a:lnTo>
                  <a:cubicBezTo>
                    <a:pt x="1822" y="7"/>
                    <a:pt x="1798" y="7"/>
                    <a:pt x="1773" y="3"/>
                  </a:cubicBezTo>
                  <a:cubicBezTo>
                    <a:pt x="1759" y="1"/>
                    <a:pt x="1744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57"/>
            <p:cNvSpPr/>
            <p:nvPr/>
          </p:nvSpPr>
          <p:spPr>
            <a:xfrm>
              <a:off x="1373767" y="3594112"/>
              <a:ext cx="185132" cy="20353"/>
            </a:xfrm>
            <a:custGeom>
              <a:rect b="b" l="l" r="r" t="t"/>
              <a:pathLst>
                <a:path extrusionOk="0" h="250" w="2274">
                  <a:moveTo>
                    <a:pt x="1941" y="0"/>
                  </a:moveTo>
                  <a:cubicBezTo>
                    <a:pt x="1892" y="0"/>
                    <a:pt x="1847" y="0"/>
                    <a:pt x="1802" y="8"/>
                  </a:cubicBezTo>
                  <a:cubicBezTo>
                    <a:pt x="1695" y="29"/>
                    <a:pt x="1588" y="38"/>
                    <a:pt x="1482" y="38"/>
                  </a:cubicBezTo>
                  <a:cubicBezTo>
                    <a:pt x="1461" y="38"/>
                    <a:pt x="1441" y="38"/>
                    <a:pt x="1420" y="37"/>
                  </a:cubicBezTo>
                  <a:cubicBezTo>
                    <a:pt x="1403" y="37"/>
                    <a:pt x="1387" y="37"/>
                    <a:pt x="1371" y="45"/>
                  </a:cubicBezTo>
                  <a:cubicBezTo>
                    <a:pt x="1340" y="49"/>
                    <a:pt x="1309" y="51"/>
                    <a:pt x="1278" y="51"/>
                  </a:cubicBezTo>
                  <a:cubicBezTo>
                    <a:pt x="1248" y="51"/>
                    <a:pt x="1217" y="49"/>
                    <a:pt x="1186" y="45"/>
                  </a:cubicBezTo>
                  <a:cubicBezTo>
                    <a:pt x="1139" y="42"/>
                    <a:pt x="1093" y="41"/>
                    <a:pt x="1047" y="41"/>
                  </a:cubicBezTo>
                  <a:cubicBezTo>
                    <a:pt x="984" y="41"/>
                    <a:pt x="922" y="43"/>
                    <a:pt x="858" y="45"/>
                  </a:cubicBezTo>
                  <a:cubicBezTo>
                    <a:pt x="811" y="53"/>
                    <a:pt x="764" y="56"/>
                    <a:pt x="717" y="56"/>
                  </a:cubicBezTo>
                  <a:cubicBezTo>
                    <a:pt x="690" y="56"/>
                    <a:pt x="663" y="55"/>
                    <a:pt x="636" y="54"/>
                  </a:cubicBezTo>
                  <a:cubicBezTo>
                    <a:pt x="534" y="45"/>
                    <a:pt x="435" y="41"/>
                    <a:pt x="337" y="41"/>
                  </a:cubicBezTo>
                  <a:cubicBezTo>
                    <a:pt x="312" y="41"/>
                    <a:pt x="292" y="41"/>
                    <a:pt x="271" y="49"/>
                  </a:cubicBezTo>
                  <a:cubicBezTo>
                    <a:pt x="248" y="61"/>
                    <a:pt x="224" y="66"/>
                    <a:pt x="200" y="66"/>
                  </a:cubicBezTo>
                  <a:cubicBezTo>
                    <a:pt x="171" y="66"/>
                    <a:pt x="142" y="59"/>
                    <a:pt x="115" y="45"/>
                  </a:cubicBezTo>
                  <a:cubicBezTo>
                    <a:pt x="109" y="42"/>
                    <a:pt x="103" y="39"/>
                    <a:pt x="96" y="39"/>
                  </a:cubicBezTo>
                  <a:cubicBezTo>
                    <a:pt x="93" y="39"/>
                    <a:pt x="90" y="40"/>
                    <a:pt x="86" y="41"/>
                  </a:cubicBezTo>
                  <a:cubicBezTo>
                    <a:pt x="33" y="45"/>
                    <a:pt x="4" y="62"/>
                    <a:pt x="4" y="95"/>
                  </a:cubicBezTo>
                  <a:cubicBezTo>
                    <a:pt x="1" y="129"/>
                    <a:pt x="26" y="160"/>
                    <a:pt x="58" y="160"/>
                  </a:cubicBezTo>
                  <a:cubicBezTo>
                    <a:pt x="65" y="160"/>
                    <a:pt x="71" y="159"/>
                    <a:pt x="78" y="156"/>
                  </a:cubicBezTo>
                  <a:cubicBezTo>
                    <a:pt x="102" y="148"/>
                    <a:pt x="127" y="143"/>
                    <a:pt x="152" y="143"/>
                  </a:cubicBezTo>
                  <a:cubicBezTo>
                    <a:pt x="199" y="143"/>
                    <a:pt x="246" y="158"/>
                    <a:pt x="283" y="185"/>
                  </a:cubicBezTo>
                  <a:cubicBezTo>
                    <a:pt x="358" y="190"/>
                    <a:pt x="433" y="207"/>
                    <a:pt x="508" y="207"/>
                  </a:cubicBezTo>
                  <a:cubicBezTo>
                    <a:pt x="557" y="207"/>
                    <a:pt x="605" y="199"/>
                    <a:pt x="653" y="177"/>
                  </a:cubicBezTo>
                  <a:cubicBezTo>
                    <a:pt x="663" y="172"/>
                    <a:pt x="674" y="168"/>
                    <a:pt x="687" y="168"/>
                  </a:cubicBezTo>
                  <a:cubicBezTo>
                    <a:pt x="694" y="168"/>
                    <a:pt x="702" y="169"/>
                    <a:pt x="710" y="173"/>
                  </a:cubicBezTo>
                  <a:cubicBezTo>
                    <a:pt x="752" y="192"/>
                    <a:pt x="802" y="204"/>
                    <a:pt x="852" y="204"/>
                  </a:cubicBezTo>
                  <a:cubicBezTo>
                    <a:pt x="865" y="204"/>
                    <a:pt x="878" y="203"/>
                    <a:pt x="891" y="201"/>
                  </a:cubicBezTo>
                  <a:cubicBezTo>
                    <a:pt x="943" y="210"/>
                    <a:pt x="993" y="215"/>
                    <a:pt x="1044" y="215"/>
                  </a:cubicBezTo>
                  <a:cubicBezTo>
                    <a:pt x="1061" y="215"/>
                    <a:pt x="1078" y="215"/>
                    <a:pt x="1096" y="214"/>
                  </a:cubicBezTo>
                  <a:cubicBezTo>
                    <a:pt x="1115" y="210"/>
                    <a:pt x="1134" y="209"/>
                    <a:pt x="1153" y="209"/>
                  </a:cubicBezTo>
                  <a:cubicBezTo>
                    <a:pt x="1209" y="209"/>
                    <a:pt x="1264" y="222"/>
                    <a:pt x="1313" y="246"/>
                  </a:cubicBezTo>
                  <a:cubicBezTo>
                    <a:pt x="1317" y="248"/>
                    <a:pt x="1322" y="249"/>
                    <a:pt x="1328" y="249"/>
                  </a:cubicBezTo>
                  <a:cubicBezTo>
                    <a:pt x="1333" y="249"/>
                    <a:pt x="1338" y="248"/>
                    <a:pt x="1342" y="246"/>
                  </a:cubicBezTo>
                  <a:cubicBezTo>
                    <a:pt x="1371" y="230"/>
                    <a:pt x="1400" y="225"/>
                    <a:pt x="1429" y="225"/>
                  </a:cubicBezTo>
                  <a:cubicBezTo>
                    <a:pt x="1466" y="225"/>
                    <a:pt x="1504" y="233"/>
                    <a:pt x="1541" y="233"/>
                  </a:cubicBezTo>
                  <a:cubicBezTo>
                    <a:pt x="1564" y="233"/>
                    <a:pt x="1586" y="230"/>
                    <a:pt x="1609" y="222"/>
                  </a:cubicBezTo>
                  <a:cubicBezTo>
                    <a:pt x="1610" y="221"/>
                    <a:pt x="1612" y="221"/>
                    <a:pt x="1614" y="221"/>
                  </a:cubicBezTo>
                  <a:cubicBezTo>
                    <a:pt x="1627" y="221"/>
                    <a:pt x="1644" y="230"/>
                    <a:pt x="1658" y="230"/>
                  </a:cubicBezTo>
                  <a:cubicBezTo>
                    <a:pt x="1752" y="230"/>
                    <a:pt x="1851" y="230"/>
                    <a:pt x="1945" y="238"/>
                  </a:cubicBezTo>
                  <a:cubicBezTo>
                    <a:pt x="1961" y="239"/>
                    <a:pt x="1977" y="239"/>
                    <a:pt x="1993" y="239"/>
                  </a:cubicBezTo>
                  <a:cubicBezTo>
                    <a:pt x="2056" y="239"/>
                    <a:pt x="2118" y="235"/>
                    <a:pt x="2180" y="235"/>
                  </a:cubicBezTo>
                  <a:cubicBezTo>
                    <a:pt x="2207" y="235"/>
                    <a:pt x="2234" y="236"/>
                    <a:pt x="2261" y="238"/>
                  </a:cubicBezTo>
                  <a:cubicBezTo>
                    <a:pt x="2261" y="236"/>
                    <a:pt x="2263" y="235"/>
                    <a:pt x="2266" y="235"/>
                  </a:cubicBezTo>
                  <a:cubicBezTo>
                    <a:pt x="2268" y="235"/>
                    <a:pt x="2271" y="236"/>
                    <a:pt x="2273" y="238"/>
                  </a:cubicBezTo>
                  <a:lnTo>
                    <a:pt x="2273" y="0"/>
                  </a:lnTo>
                  <a:lnTo>
                    <a:pt x="2265" y="0"/>
                  </a:lnTo>
                  <a:cubicBezTo>
                    <a:pt x="2253" y="2"/>
                    <a:pt x="2241" y="3"/>
                    <a:pt x="2228" y="3"/>
                  </a:cubicBezTo>
                  <a:cubicBezTo>
                    <a:pt x="2206" y="3"/>
                    <a:pt x="2183" y="1"/>
                    <a:pt x="2160" y="1"/>
                  </a:cubicBezTo>
                  <a:cubicBezTo>
                    <a:pt x="2139" y="1"/>
                    <a:pt x="2118" y="2"/>
                    <a:pt x="2097" y="8"/>
                  </a:cubicBezTo>
                  <a:cubicBezTo>
                    <a:pt x="2084" y="12"/>
                    <a:pt x="2070" y="14"/>
                    <a:pt x="2057" y="14"/>
                  </a:cubicBezTo>
                  <a:cubicBezTo>
                    <a:pt x="2017" y="14"/>
                    <a:pt x="1978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57"/>
            <p:cNvSpPr/>
            <p:nvPr/>
          </p:nvSpPr>
          <p:spPr>
            <a:xfrm>
              <a:off x="1558492" y="3594356"/>
              <a:ext cx="10746" cy="19865"/>
            </a:xfrm>
            <a:custGeom>
              <a:rect b="b" l="l" r="r" t="t"/>
              <a:pathLst>
                <a:path extrusionOk="0" h="244" w="132">
                  <a:moveTo>
                    <a:pt x="20" y="0"/>
                  </a:moveTo>
                  <a:cubicBezTo>
                    <a:pt x="14" y="0"/>
                    <a:pt x="7" y="1"/>
                    <a:pt x="0" y="1"/>
                  </a:cubicBezTo>
                  <a:lnTo>
                    <a:pt x="0" y="239"/>
                  </a:lnTo>
                  <a:cubicBezTo>
                    <a:pt x="8" y="239"/>
                    <a:pt x="17" y="243"/>
                    <a:pt x="25" y="243"/>
                  </a:cubicBezTo>
                  <a:cubicBezTo>
                    <a:pt x="91" y="235"/>
                    <a:pt x="132" y="202"/>
                    <a:pt x="127" y="133"/>
                  </a:cubicBezTo>
                  <a:cubicBezTo>
                    <a:pt x="120" y="39"/>
                    <a:pt x="8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57"/>
            <p:cNvSpPr/>
            <p:nvPr/>
          </p:nvSpPr>
          <p:spPr>
            <a:xfrm>
              <a:off x="1558818" y="3635795"/>
              <a:ext cx="10095" cy="22226"/>
            </a:xfrm>
            <a:custGeom>
              <a:rect b="b" l="l" r="r" t="t"/>
              <a:pathLst>
                <a:path extrusionOk="0" h="273" w="124">
                  <a:moveTo>
                    <a:pt x="18" y="0"/>
                  </a:moveTo>
                  <a:cubicBezTo>
                    <a:pt x="15" y="0"/>
                    <a:pt x="12" y="1"/>
                    <a:pt x="9" y="1"/>
                  </a:cubicBezTo>
                  <a:lnTo>
                    <a:pt x="0" y="1"/>
                  </a:lnTo>
                  <a:lnTo>
                    <a:pt x="0" y="272"/>
                  </a:lnTo>
                  <a:lnTo>
                    <a:pt x="13" y="272"/>
                  </a:lnTo>
                  <a:cubicBezTo>
                    <a:pt x="17" y="272"/>
                    <a:pt x="22" y="273"/>
                    <a:pt x="27" y="273"/>
                  </a:cubicBezTo>
                  <a:cubicBezTo>
                    <a:pt x="85" y="273"/>
                    <a:pt x="123" y="225"/>
                    <a:pt x="123" y="153"/>
                  </a:cubicBezTo>
                  <a:cubicBezTo>
                    <a:pt x="123" y="71"/>
                    <a:pt x="75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57"/>
            <p:cNvSpPr/>
            <p:nvPr/>
          </p:nvSpPr>
          <p:spPr>
            <a:xfrm>
              <a:off x="1558818" y="3508547"/>
              <a:ext cx="11072" cy="22307"/>
            </a:xfrm>
            <a:custGeom>
              <a:rect b="b" l="l" r="r" t="t"/>
              <a:pathLst>
                <a:path extrusionOk="0" h="274" w="136">
                  <a:moveTo>
                    <a:pt x="0" y="1"/>
                  </a:moveTo>
                  <a:lnTo>
                    <a:pt x="0" y="267"/>
                  </a:lnTo>
                  <a:cubicBezTo>
                    <a:pt x="10" y="272"/>
                    <a:pt x="20" y="274"/>
                    <a:pt x="31" y="274"/>
                  </a:cubicBezTo>
                  <a:cubicBezTo>
                    <a:pt x="59" y="274"/>
                    <a:pt x="87" y="258"/>
                    <a:pt x="99" y="231"/>
                  </a:cubicBezTo>
                  <a:cubicBezTo>
                    <a:pt x="136" y="157"/>
                    <a:pt x="132" y="132"/>
                    <a:pt x="99" y="79"/>
                  </a:cubicBezTo>
                  <a:cubicBezTo>
                    <a:pt x="70" y="38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57"/>
            <p:cNvSpPr/>
            <p:nvPr/>
          </p:nvSpPr>
          <p:spPr>
            <a:xfrm>
              <a:off x="1558492" y="3466783"/>
              <a:ext cx="11723" cy="20109"/>
            </a:xfrm>
            <a:custGeom>
              <a:rect b="b" l="l" r="r" t="t"/>
              <a:pathLst>
                <a:path extrusionOk="0" h="247" w="144">
                  <a:moveTo>
                    <a:pt x="0" y="1"/>
                  </a:moveTo>
                  <a:lnTo>
                    <a:pt x="0" y="247"/>
                  </a:lnTo>
                  <a:cubicBezTo>
                    <a:pt x="45" y="243"/>
                    <a:pt x="86" y="218"/>
                    <a:pt x="107" y="177"/>
                  </a:cubicBezTo>
                  <a:cubicBezTo>
                    <a:pt x="144" y="128"/>
                    <a:pt x="127" y="120"/>
                    <a:pt x="107" y="58"/>
                  </a:cubicBezTo>
                  <a:cubicBezTo>
                    <a:pt x="91" y="1"/>
                    <a:pt x="58" y="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57"/>
            <p:cNvSpPr/>
            <p:nvPr/>
          </p:nvSpPr>
          <p:spPr>
            <a:xfrm>
              <a:off x="1558818" y="3551696"/>
              <a:ext cx="11968" cy="19132"/>
            </a:xfrm>
            <a:custGeom>
              <a:rect b="b" l="l" r="r" t="t"/>
              <a:pathLst>
                <a:path extrusionOk="0" h="235" w="147">
                  <a:moveTo>
                    <a:pt x="0" y="0"/>
                  </a:moveTo>
                  <a:lnTo>
                    <a:pt x="0" y="234"/>
                  </a:lnTo>
                  <a:lnTo>
                    <a:pt x="4" y="234"/>
                  </a:lnTo>
                  <a:cubicBezTo>
                    <a:pt x="10" y="234"/>
                    <a:pt x="15" y="235"/>
                    <a:pt x="20" y="235"/>
                  </a:cubicBezTo>
                  <a:cubicBezTo>
                    <a:pt x="97" y="235"/>
                    <a:pt x="146" y="174"/>
                    <a:pt x="115" y="78"/>
                  </a:cubicBezTo>
                  <a:cubicBezTo>
                    <a:pt x="107" y="45"/>
                    <a:pt x="82" y="16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57"/>
            <p:cNvSpPr/>
            <p:nvPr/>
          </p:nvSpPr>
          <p:spPr>
            <a:xfrm>
              <a:off x="1558818" y="3805866"/>
              <a:ext cx="10095" cy="22796"/>
            </a:xfrm>
            <a:custGeom>
              <a:rect b="b" l="l" r="r" t="t"/>
              <a:pathLst>
                <a:path extrusionOk="0" h="280" w="124">
                  <a:moveTo>
                    <a:pt x="0" y="1"/>
                  </a:moveTo>
                  <a:lnTo>
                    <a:pt x="0" y="280"/>
                  </a:lnTo>
                  <a:cubicBezTo>
                    <a:pt x="62" y="276"/>
                    <a:pt x="123" y="263"/>
                    <a:pt x="123" y="206"/>
                  </a:cubicBezTo>
                  <a:cubicBezTo>
                    <a:pt x="119" y="136"/>
                    <a:pt x="119" y="62"/>
                    <a:pt x="62" y="29"/>
                  </a:cubicBezTo>
                  <a:cubicBezTo>
                    <a:pt x="41" y="17"/>
                    <a:pt x="21" y="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57"/>
            <p:cNvSpPr/>
            <p:nvPr/>
          </p:nvSpPr>
          <p:spPr>
            <a:xfrm>
              <a:off x="1558818" y="3847956"/>
              <a:ext cx="11072" cy="23447"/>
            </a:xfrm>
            <a:custGeom>
              <a:rect b="b" l="l" r="r" t="t"/>
              <a:pathLst>
                <a:path extrusionOk="0" h="288" w="136">
                  <a:moveTo>
                    <a:pt x="0" y="1"/>
                  </a:moveTo>
                  <a:lnTo>
                    <a:pt x="0" y="288"/>
                  </a:lnTo>
                  <a:cubicBezTo>
                    <a:pt x="62" y="284"/>
                    <a:pt x="115" y="267"/>
                    <a:pt x="119" y="222"/>
                  </a:cubicBezTo>
                  <a:cubicBezTo>
                    <a:pt x="136" y="107"/>
                    <a:pt x="111" y="2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57"/>
            <p:cNvSpPr/>
            <p:nvPr/>
          </p:nvSpPr>
          <p:spPr>
            <a:xfrm>
              <a:off x="1558818" y="3889721"/>
              <a:ext cx="12456" cy="24098"/>
            </a:xfrm>
            <a:custGeom>
              <a:rect b="b" l="l" r="r" t="t"/>
              <a:pathLst>
                <a:path extrusionOk="0" h="296" w="153">
                  <a:moveTo>
                    <a:pt x="0" y="1"/>
                  </a:moveTo>
                  <a:lnTo>
                    <a:pt x="0" y="296"/>
                  </a:lnTo>
                  <a:cubicBezTo>
                    <a:pt x="82" y="275"/>
                    <a:pt x="152" y="218"/>
                    <a:pt x="115" y="140"/>
                  </a:cubicBezTo>
                  <a:cubicBezTo>
                    <a:pt x="87" y="54"/>
                    <a:pt x="54" y="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57"/>
            <p:cNvSpPr/>
            <p:nvPr/>
          </p:nvSpPr>
          <p:spPr>
            <a:xfrm>
              <a:off x="1558492" y="3721685"/>
              <a:ext cx="11072" cy="20435"/>
            </a:xfrm>
            <a:custGeom>
              <a:rect b="b" l="l" r="r" t="t"/>
              <a:pathLst>
                <a:path extrusionOk="0" h="251" w="136">
                  <a:moveTo>
                    <a:pt x="0" y="1"/>
                  </a:moveTo>
                  <a:lnTo>
                    <a:pt x="0" y="251"/>
                  </a:lnTo>
                  <a:cubicBezTo>
                    <a:pt x="33" y="251"/>
                    <a:pt x="66" y="243"/>
                    <a:pt x="91" y="226"/>
                  </a:cubicBezTo>
                  <a:cubicBezTo>
                    <a:pt x="123" y="185"/>
                    <a:pt x="136" y="132"/>
                    <a:pt x="119" y="87"/>
                  </a:cubicBezTo>
                  <a:cubicBezTo>
                    <a:pt x="107" y="38"/>
                    <a:pt x="66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57"/>
            <p:cNvSpPr/>
            <p:nvPr/>
          </p:nvSpPr>
          <p:spPr>
            <a:xfrm>
              <a:off x="1558818" y="3678618"/>
              <a:ext cx="11561" cy="21900"/>
            </a:xfrm>
            <a:custGeom>
              <a:rect b="b" l="l" r="r" t="t"/>
              <a:pathLst>
                <a:path extrusionOk="0" h="269" w="142">
                  <a:moveTo>
                    <a:pt x="0" y="0"/>
                  </a:moveTo>
                  <a:lnTo>
                    <a:pt x="0" y="267"/>
                  </a:lnTo>
                  <a:lnTo>
                    <a:pt x="9" y="267"/>
                  </a:lnTo>
                  <a:cubicBezTo>
                    <a:pt x="17" y="268"/>
                    <a:pt x="25" y="269"/>
                    <a:pt x="32" y="269"/>
                  </a:cubicBezTo>
                  <a:cubicBezTo>
                    <a:pt x="101" y="269"/>
                    <a:pt x="142" y="220"/>
                    <a:pt x="119" y="127"/>
                  </a:cubicBezTo>
                  <a:cubicBezTo>
                    <a:pt x="95" y="45"/>
                    <a:pt x="66" y="1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57"/>
            <p:cNvSpPr/>
            <p:nvPr/>
          </p:nvSpPr>
          <p:spPr>
            <a:xfrm>
              <a:off x="1558818" y="3766136"/>
              <a:ext cx="10095" cy="19783"/>
            </a:xfrm>
            <a:custGeom>
              <a:rect b="b" l="l" r="r" t="t"/>
              <a:pathLst>
                <a:path extrusionOk="0" h="243" w="124">
                  <a:moveTo>
                    <a:pt x="0" y="0"/>
                  </a:moveTo>
                  <a:lnTo>
                    <a:pt x="0" y="242"/>
                  </a:lnTo>
                  <a:cubicBezTo>
                    <a:pt x="119" y="234"/>
                    <a:pt x="123" y="156"/>
                    <a:pt x="123" y="123"/>
                  </a:cubicBezTo>
                  <a:cubicBezTo>
                    <a:pt x="123" y="66"/>
                    <a:pt x="95" y="13"/>
                    <a:pt x="54" y="13"/>
                  </a:cubicBezTo>
                  <a:cubicBezTo>
                    <a:pt x="37" y="9"/>
                    <a:pt x="17" y="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57"/>
            <p:cNvSpPr/>
            <p:nvPr/>
          </p:nvSpPr>
          <p:spPr>
            <a:xfrm>
              <a:off x="1226085" y="3848363"/>
              <a:ext cx="18155" cy="7164"/>
            </a:xfrm>
            <a:custGeom>
              <a:rect b="b" l="l" r="r" t="t"/>
              <a:pathLst>
                <a:path extrusionOk="0" h="88" w="223">
                  <a:moveTo>
                    <a:pt x="113" y="0"/>
                  </a:moveTo>
                  <a:cubicBezTo>
                    <a:pt x="76" y="0"/>
                    <a:pt x="38" y="9"/>
                    <a:pt x="1" y="49"/>
                  </a:cubicBezTo>
                  <a:cubicBezTo>
                    <a:pt x="17" y="65"/>
                    <a:pt x="25" y="78"/>
                    <a:pt x="33" y="82"/>
                  </a:cubicBezTo>
                  <a:cubicBezTo>
                    <a:pt x="54" y="86"/>
                    <a:pt x="74" y="87"/>
                    <a:pt x="94" y="87"/>
                  </a:cubicBezTo>
                  <a:cubicBezTo>
                    <a:pt x="139" y="87"/>
                    <a:pt x="182" y="78"/>
                    <a:pt x="222" y="61"/>
                  </a:cubicBezTo>
                  <a:cubicBezTo>
                    <a:pt x="193" y="12"/>
                    <a:pt x="193" y="8"/>
                    <a:pt x="173" y="4"/>
                  </a:cubicBezTo>
                  <a:cubicBezTo>
                    <a:pt x="153" y="2"/>
                    <a:pt x="133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57"/>
            <p:cNvSpPr/>
            <p:nvPr/>
          </p:nvSpPr>
          <p:spPr>
            <a:xfrm>
              <a:off x="1230074" y="3948826"/>
              <a:ext cx="29471" cy="7571"/>
            </a:xfrm>
            <a:custGeom>
              <a:rect b="b" l="l" r="r" t="t"/>
              <a:pathLst>
                <a:path extrusionOk="0" h="93" w="362">
                  <a:moveTo>
                    <a:pt x="120" y="1"/>
                  </a:moveTo>
                  <a:cubicBezTo>
                    <a:pt x="88" y="1"/>
                    <a:pt x="57" y="2"/>
                    <a:pt x="25" y="5"/>
                  </a:cubicBezTo>
                  <a:cubicBezTo>
                    <a:pt x="17" y="5"/>
                    <a:pt x="9" y="38"/>
                    <a:pt x="1" y="54"/>
                  </a:cubicBezTo>
                  <a:cubicBezTo>
                    <a:pt x="54" y="82"/>
                    <a:pt x="106" y="92"/>
                    <a:pt x="158" y="92"/>
                  </a:cubicBezTo>
                  <a:cubicBezTo>
                    <a:pt x="223" y="92"/>
                    <a:pt x="289" y="76"/>
                    <a:pt x="362" y="58"/>
                  </a:cubicBezTo>
                  <a:cubicBezTo>
                    <a:pt x="341" y="38"/>
                    <a:pt x="333" y="25"/>
                    <a:pt x="325" y="21"/>
                  </a:cubicBezTo>
                  <a:cubicBezTo>
                    <a:pt x="258" y="7"/>
                    <a:pt x="18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57"/>
            <p:cNvSpPr/>
            <p:nvPr/>
          </p:nvSpPr>
          <p:spPr>
            <a:xfrm>
              <a:off x="1227795" y="3902909"/>
              <a:ext cx="9362" cy="4803"/>
            </a:xfrm>
            <a:custGeom>
              <a:rect b="b" l="l" r="r" t="t"/>
              <a:pathLst>
                <a:path extrusionOk="0" h="59" w="115">
                  <a:moveTo>
                    <a:pt x="53" y="0"/>
                  </a:moveTo>
                  <a:cubicBezTo>
                    <a:pt x="34" y="0"/>
                    <a:pt x="16" y="5"/>
                    <a:pt x="0" y="15"/>
                  </a:cubicBezTo>
                  <a:cubicBezTo>
                    <a:pt x="23" y="44"/>
                    <a:pt x="34" y="59"/>
                    <a:pt x="49" y="59"/>
                  </a:cubicBezTo>
                  <a:cubicBezTo>
                    <a:pt x="63" y="59"/>
                    <a:pt x="81" y="45"/>
                    <a:pt x="115" y="19"/>
                  </a:cubicBezTo>
                  <a:cubicBezTo>
                    <a:pt x="96" y="6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57"/>
            <p:cNvSpPr/>
            <p:nvPr/>
          </p:nvSpPr>
          <p:spPr>
            <a:xfrm>
              <a:off x="1190996" y="3950047"/>
              <a:ext cx="22795" cy="6432"/>
            </a:xfrm>
            <a:custGeom>
              <a:rect b="b" l="l" r="r" t="t"/>
              <a:pathLst>
                <a:path extrusionOk="0" h="79" w="280">
                  <a:moveTo>
                    <a:pt x="148" y="1"/>
                  </a:moveTo>
                  <a:cubicBezTo>
                    <a:pt x="96" y="1"/>
                    <a:pt x="45" y="16"/>
                    <a:pt x="1" y="47"/>
                  </a:cubicBezTo>
                  <a:cubicBezTo>
                    <a:pt x="40" y="68"/>
                    <a:pt x="84" y="78"/>
                    <a:pt x="128" y="78"/>
                  </a:cubicBezTo>
                  <a:cubicBezTo>
                    <a:pt x="180" y="78"/>
                    <a:pt x="233" y="64"/>
                    <a:pt x="280" y="35"/>
                  </a:cubicBezTo>
                  <a:cubicBezTo>
                    <a:pt x="238" y="12"/>
                    <a:pt x="193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57"/>
            <p:cNvSpPr/>
            <p:nvPr/>
          </p:nvSpPr>
          <p:spPr>
            <a:xfrm>
              <a:off x="1273548" y="3946058"/>
              <a:ext cx="161767" cy="13840"/>
            </a:xfrm>
            <a:custGeom>
              <a:rect b="b" l="l" r="r" t="t"/>
              <a:pathLst>
                <a:path extrusionOk="0" h="170" w="1987">
                  <a:moveTo>
                    <a:pt x="365" y="1"/>
                  </a:moveTo>
                  <a:cubicBezTo>
                    <a:pt x="271" y="1"/>
                    <a:pt x="174" y="7"/>
                    <a:pt x="78" y="10"/>
                  </a:cubicBezTo>
                  <a:cubicBezTo>
                    <a:pt x="49" y="18"/>
                    <a:pt x="25" y="31"/>
                    <a:pt x="0" y="43"/>
                  </a:cubicBezTo>
                  <a:cubicBezTo>
                    <a:pt x="29" y="80"/>
                    <a:pt x="41" y="109"/>
                    <a:pt x="54" y="109"/>
                  </a:cubicBezTo>
                  <a:cubicBezTo>
                    <a:pt x="95" y="125"/>
                    <a:pt x="140" y="129"/>
                    <a:pt x="189" y="129"/>
                  </a:cubicBezTo>
                  <a:cubicBezTo>
                    <a:pt x="255" y="121"/>
                    <a:pt x="321" y="117"/>
                    <a:pt x="389" y="117"/>
                  </a:cubicBezTo>
                  <a:cubicBezTo>
                    <a:pt x="426" y="117"/>
                    <a:pt x="463" y="118"/>
                    <a:pt x="501" y="121"/>
                  </a:cubicBezTo>
                  <a:cubicBezTo>
                    <a:pt x="677" y="134"/>
                    <a:pt x="853" y="158"/>
                    <a:pt x="1029" y="158"/>
                  </a:cubicBezTo>
                  <a:cubicBezTo>
                    <a:pt x="1070" y="158"/>
                    <a:pt x="1112" y="157"/>
                    <a:pt x="1153" y="154"/>
                  </a:cubicBezTo>
                  <a:cubicBezTo>
                    <a:pt x="1172" y="150"/>
                    <a:pt x="1191" y="148"/>
                    <a:pt x="1211" y="148"/>
                  </a:cubicBezTo>
                  <a:cubicBezTo>
                    <a:pt x="1231" y="148"/>
                    <a:pt x="1252" y="150"/>
                    <a:pt x="1272" y="154"/>
                  </a:cubicBezTo>
                  <a:cubicBezTo>
                    <a:pt x="1352" y="164"/>
                    <a:pt x="1434" y="169"/>
                    <a:pt x="1516" y="169"/>
                  </a:cubicBezTo>
                  <a:cubicBezTo>
                    <a:pt x="1598" y="169"/>
                    <a:pt x="1680" y="164"/>
                    <a:pt x="1760" y="154"/>
                  </a:cubicBezTo>
                  <a:cubicBezTo>
                    <a:pt x="1838" y="146"/>
                    <a:pt x="1912" y="121"/>
                    <a:pt x="1986" y="109"/>
                  </a:cubicBezTo>
                  <a:cubicBezTo>
                    <a:pt x="1960" y="30"/>
                    <a:pt x="1923" y="27"/>
                    <a:pt x="1889" y="27"/>
                  </a:cubicBezTo>
                  <a:cubicBezTo>
                    <a:pt x="1886" y="27"/>
                    <a:pt x="1883" y="27"/>
                    <a:pt x="1879" y="27"/>
                  </a:cubicBezTo>
                  <a:cubicBezTo>
                    <a:pt x="1760" y="31"/>
                    <a:pt x="1646" y="35"/>
                    <a:pt x="1531" y="39"/>
                  </a:cubicBezTo>
                  <a:cubicBezTo>
                    <a:pt x="1524" y="39"/>
                    <a:pt x="1517" y="39"/>
                    <a:pt x="1511" y="39"/>
                  </a:cubicBezTo>
                  <a:cubicBezTo>
                    <a:pt x="1367" y="39"/>
                    <a:pt x="1223" y="11"/>
                    <a:pt x="1079" y="11"/>
                  </a:cubicBezTo>
                  <a:cubicBezTo>
                    <a:pt x="1012" y="11"/>
                    <a:pt x="945" y="17"/>
                    <a:pt x="878" y="35"/>
                  </a:cubicBezTo>
                  <a:lnTo>
                    <a:pt x="862" y="35"/>
                  </a:lnTo>
                  <a:cubicBezTo>
                    <a:pt x="718" y="23"/>
                    <a:pt x="575" y="6"/>
                    <a:pt x="431" y="2"/>
                  </a:cubicBezTo>
                  <a:cubicBezTo>
                    <a:pt x="409" y="1"/>
                    <a:pt x="387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57"/>
            <p:cNvSpPr/>
            <p:nvPr/>
          </p:nvSpPr>
          <p:spPr>
            <a:xfrm>
              <a:off x="1263128" y="3848363"/>
              <a:ext cx="15143" cy="7409"/>
            </a:xfrm>
            <a:custGeom>
              <a:rect b="b" l="l" r="r" t="t"/>
              <a:pathLst>
                <a:path extrusionOk="0" h="91" w="186">
                  <a:moveTo>
                    <a:pt x="88" y="0"/>
                  </a:moveTo>
                  <a:cubicBezTo>
                    <a:pt x="62" y="0"/>
                    <a:pt x="34" y="13"/>
                    <a:pt x="1" y="37"/>
                  </a:cubicBezTo>
                  <a:cubicBezTo>
                    <a:pt x="24" y="73"/>
                    <a:pt x="53" y="91"/>
                    <a:pt x="88" y="91"/>
                  </a:cubicBezTo>
                  <a:cubicBezTo>
                    <a:pt x="116" y="91"/>
                    <a:pt x="149" y="79"/>
                    <a:pt x="186" y="57"/>
                  </a:cubicBezTo>
                  <a:cubicBezTo>
                    <a:pt x="150" y="19"/>
                    <a:pt x="120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7"/>
            <p:cNvSpPr/>
            <p:nvPr/>
          </p:nvSpPr>
          <p:spPr>
            <a:xfrm>
              <a:off x="1248148" y="3899734"/>
              <a:ext cx="110640" cy="11642"/>
            </a:xfrm>
            <a:custGeom>
              <a:rect b="b" l="l" r="r" t="t"/>
              <a:pathLst>
                <a:path extrusionOk="0" h="143" w="1359">
                  <a:moveTo>
                    <a:pt x="242" y="1"/>
                  </a:moveTo>
                  <a:cubicBezTo>
                    <a:pt x="177" y="1"/>
                    <a:pt x="111" y="9"/>
                    <a:pt x="50" y="21"/>
                  </a:cubicBezTo>
                  <a:cubicBezTo>
                    <a:pt x="37" y="21"/>
                    <a:pt x="25" y="38"/>
                    <a:pt x="0" y="58"/>
                  </a:cubicBezTo>
                  <a:cubicBezTo>
                    <a:pt x="29" y="79"/>
                    <a:pt x="54" y="99"/>
                    <a:pt x="87" y="116"/>
                  </a:cubicBezTo>
                  <a:cubicBezTo>
                    <a:pt x="103" y="124"/>
                    <a:pt x="119" y="124"/>
                    <a:pt x="136" y="124"/>
                  </a:cubicBezTo>
                  <a:cubicBezTo>
                    <a:pt x="222" y="128"/>
                    <a:pt x="304" y="140"/>
                    <a:pt x="386" y="140"/>
                  </a:cubicBezTo>
                  <a:cubicBezTo>
                    <a:pt x="480" y="140"/>
                    <a:pt x="572" y="143"/>
                    <a:pt x="664" y="143"/>
                  </a:cubicBezTo>
                  <a:cubicBezTo>
                    <a:pt x="733" y="143"/>
                    <a:pt x="802" y="141"/>
                    <a:pt x="870" y="136"/>
                  </a:cubicBezTo>
                  <a:cubicBezTo>
                    <a:pt x="936" y="128"/>
                    <a:pt x="1003" y="124"/>
                    <a:pt x="1070" y="124"/>
                  </a:cubicBezTo>
                  <a:cubicBezTo>
                    <a:pt x="1137" y="124"/>
                    <a:pt x="1205" y="128"/>
                    <a:pt x="1272" y="136"/>
                  </a:cubicBezTo>
                  <a:cubicBezTo>
                    <a:pt x="1276" y="137"/>
                    <a:pt x="1279" y="137"/>
                    <a:pt x="1282" y="137"/>
                  </a:cubicBezTo>
                  <a:cubicBezTo>
                    <a:pt x="1308" y="137"/>
                    <a:pt x="1333" y="122"/>
                    <a:pt x="1359" y="79"/>
                  </a:cubicBezTo>
                  <a:cubicBezTo>
                    <a:pt x="1342" y="58"/>
                    <a:pt x="1338" y="33"/>
                    <a:pt x="1326" y="25"/>
                  </a:cubicBezTo>
                  <a:cubicBezTo>
                    <a:pt x="1309" y="19"/>
                    <a:pt x="1292" y="12"/>
                    <a:pt x="1275" y="12"/>
                  </a:cubicBezTo>
                  <a:cubicBezTo>
                    <a:pt x="1272" y="12"/>
                    <a:pt x="1268" y="12"/>
                    <a:pt x="1264" y="13"/>
                  </a:cubicBezTo>
                  <a:cubicBezTo>
                    <a:pt x="1171" y="13"/>
                    <a:pt x="1076" y="15"/>
                    <a:pt x="982" y="15"/>
                  </a:cubicBezTo>
                  <a:cubicBezTo>
                    <a:pt x="935" y="15"/>
                    <a:pt x="888" y="14"/>
                    <a:pt x="842" y="13"/>
                  </a:cubicBezTo>
                  <a:cubicBezTo>
                    <a:pt x="640" y="13"/>
                    <a:pt x="444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7"/>
            <p:cNvSpPr/>
            <p:nvPr/>
          </p:nvSpPr>
          <p:spPr>
            <a:xfrm>
              <a:off x="1139869" y="3995638"/>
              <a:ext cx="71969" cy="10909"/>
            </a:xfrm>
            <a:custGeom>
              <a:rect b="b" l="l" r="r" t="t"/>
              <a:pathLst>
                <a:path extrusionOk="0" h="134" w="884">
                  <a:moveTo>
                    <a:pt x="54" y="0"/>
                  </a:moveTo>
                  <a:cubicBezTo>
                    <a:pt x="38" y="0"/>
                    <a:pt x="21" y="21"/>
                    <a:pt x="1" y="33"/>
                  </a:cubicBezTo>
                  <a:cubicBezTo>
                    <a:pt x="29" y="101"/>
                    <a:pt x="59" y="120"/>
                    <a:pt x="90" y="120"/>
                  </a:cubicBezTo>
                  <a:cubicBezTo>
                    <a:pt x="100" y="120"/>
                    <a:pt x="110" y="118"/>
                    <a:pt x="120" y="115"/>
                  </a:cubicBezTo>
                  <a:cubicBezTo>
                    <a:pt x="172" y="104"/>
                    <a:pt x="225" y="98"/>
                    <a:pt x="279" y="98"/>
                  </a:cubicBezTo>
                  <a:cubicBezTo>
                    <a:pt x="322" y="98"/>
                    <a:pt x="367" y="102"/>
                    <a:pt x="411" y="111"/>
                  </a:cubicBezTo>
                  <a:cubicBezTo>
                    <a:pt x="522" y="123"/>
                    <a:pt x="637" y="127"/>
                    <a:pt x="752" y="132"/>
                  </a:cubicBezTo>
                  <a:cubicBezTo>
                    <a:pt x="759" y="133"/>
                    <a:pt x="766" y="133"/>
                    <a:pt x="774" y="133"/>
                  </a:cubicBezTo>
                  <a:cubicBezTo>
                    <a:pt x="815" y="133"/>
                    <a:pt x="855" y="114"/>
                    <a:pt x="883" y="82"/>
                  </a:cubicBezTo>
                  <a:cubicBezTo>
                    <a:pt x="875" y="66"/>
                    <a:pt x="875" y="50"/>
                    <a:pt x="871" y="45"/>
                  </a:cubicBezTo>
                  <a:cubicBezTo>
                    <a:pt x="711" y="7"/>
                    <a:pt x="550" y="1"/>
                    <a:pt x="389" y="1"/>
                  </a:cubicBezTo>
                  <a:cubicBezTo>
                    <a:pt x="319" y="1"/>
                    <a:pt x="248" y="2"/>
                    <a:pt x="178" y="2"/>
                  </a:cubicBezTo>
                  <a:cubicBezTo>
                    <a:pt x="137" y="2"/>
                    <a:pt x="96" y="2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7"/>
            <p:cNvSpPr/>
            <p:nvPr/>
          </p:nvSpPr>
          <p:spPr>
            <a:xfrm>
              <a:off x="1442561" y="3901118"/>
              <a:ext cx="71562" cy="9444"/>
            </a:xfrm>
            <a:custGeom>
              <a:rect b="b" l="l" r="r" t="t"/>
              <a:pathLst>
                <a:path extrusionOk="0" h="116" w="879">
                  <a:moveTo>
                    <a:pt x="50" y="0"/>
                  </a:moveTo>
                  <a:cubicBezTo>
                    <a:pt x="37" y="0"/>
                    <a:pt x="21" y="16"/>
                    <a:pt x="0" y="29"/>
                  </a:cubicBezTo>
                  <a:cubicBezTo>
                    <a:pt x="26" y="86"/>
                    <a:pt x="59" y="102"/>
                    <a:pt x="92" y="102"/>
                  </a:cubicBezTo>
                  <a:cubicBezTo>
                    <a:pt x="101" y="102"/>
                    <a:pt x="110" y="100"/>
                    <a:pt x="119" y="99"/>
                  </a:cubicBezTo>
                  <a:cubicBezTo>
                    <a:pt x="169" y="88"/>
                    <a:pt x="220" y="83"/>
                    <a:pt x="271" y="83"/>
                  </a:cubicBezTo>
                  <a:cubicBezTo>
                    <a:pt x="317" y="83"/>
                    <a:pt x="362" y="87"/>
                    <a:pt x="407" y="94"/>
                  </a:cubicBezTo>
                  <a:cubicBezTo>
                    <a:pt x="522" y="107"/>
                    <a:pt x="632" y="107"/>
                    <a:pt x="747" y="115"/>
                  </a:cubicBezTo>
                  <a:cubicBezTo>
                    <a:pt x="752" y="115"/>
                    <a:pt x="757" y="116"/>
                    <a:pt x="762" y="116"/>
                  </a:cubicBezTo>
                  <a:cubicBezTo>
                    <a:pt x="806" y="116"/>
                    <a:pt x="849" y="99"/>
                    <a:pt x="879" y="70"/>
                  </a:cubicBezTo>
                  <a:cubicBezTo>
                    <a:pt x="874" y="53"/>
                    <a:pt x="870" y="41"/>
                    <a:pt x="866" y="37"/>
                  </a:cubicBezTo>
                  <a:cubicBezTo>
                    <a:pt x="707" y="6"/>
                    <a:pt x="549" y="1"/>
                    <a:pt x="389" y="1"/>
                  </a:cubicBezTo>
                  <a:cubicBezTo>
                    <a:pt x="325" y="1"/>
                    <a:pt x="261" y="2"/>
                    <a:pt x="197" y="2"/>
                  </a:cubicBezTo>
                  <a:cubicBezTo>
                    <a:pt x="148" y="2"/>
                    <a:pt x="99" y="2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7"/>
            <p:cNvSpPr/>
            <p:nvPr/>
          </p:nvSpPr>
          <p:spPr>
            <a:xfrm>
              <a:off x="1156233" y="3901770"/>
              <a:ext cx="13107" cy="7327"/>
            </a:xfrm>
            <a:custGeom>
              <a:rect b="b" l="l" r="r" t="t"/>
              <a:pathLst>
                <a:path extrusionOk="0" h="90" w="161">
                  <a:moveTo>
                    <a:pt x="145" y="0"/>
                  </a:moveTo>
                  <a:cubicBezTo>
                    <a:pt x="104" y="0"/>
                    <a:pt x="63" y="4"/>
                    <a:pt x="21" y="8"/>
                  </a:cubicBezTo>
                  <a:cubicBezTo>
                    <a:pt x="13" y="8"/>
                    <a:pt x="9" y="29"/>
                    <a:pt x="1" y="54"/>
                  </a:cubicBezTo>
                  <a:cubicBezTo>
                    <a:pt x="22" y="77"/>
                    <a:pt x="51" y="90"/>
                    <a:pt x="80" y="90"/>
                  </a:cubicBezTo>
                  <a:cubicBezTo>
                    <a:pt x="104" y="90"/>
                    <a:pt x="127" y="82"/>
                    <a:pt x="149" y="66"/>
                  </a:cubicBezTo>
                  <a:cubicBezTo>
                    <a:pt x="153" y="62"/>
                    <a:pt x="161" y="50"/>
                    <a:pt x="161" y="37"/>
                  </a:cubicBezTo>
                  <a:cubicBezTo>
                    <a:pt x="157" y="25"/>
                    <a:pt x="149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7"/>
            <p:cNvSpPr/>
            <p:nvPr/>
          </p:nvSpPr>
          <p:spPr>
            <a:xfrm>
              <a:off x="1146219" y="3848770"/>
              <a:ext cx="10502" cy="6920"/>
            </a:xfrm>
            <a:custGeom>
              <a:rect b="b" l="l" r="r" t="t"/>
              <a:pathLst>
                <a:path extrusionOk="0" h="85" w="129">
                  <a:moveTo>
                    <a:pt x="70" y="0"/>
                  </a:moveTo>
                  <a:cubicBezTo>
                    <a:pt x="48" y="0"/>
                    <a:pt x="25" y="13"/>
                    <a:pt x="1" y="48"/>
                  </a:cubicBezTo>
                  <a:cubicBezTo>
                    <a:pt x="34" y="72"/>
                    <a:pt x="56" y="84"/>
                    <a:pt x="73" y="84"/>
                  </a:cubicBezTo>
                  <a:cubicBezTo>
                    <a:pt x="95" y="84"/>
                    <a:pt x="110" y="65"/>
                    <a:pt x="128" y="23"/>
                  </a:cubicBezTo>
                  <a:cubicBezTo>
                    <a:pt x="109" y="10"/>
                    <a:pt x="9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7"/>
            <p:cNvSpPr/>
            <p:nvPr/>
          </p:nvSpPr>
          <p:spPr>
            <a:xfrm>
              <a:off x="1168933" y="3849177"/>
              <a:ext cx="10828" cy="5455"/>
            </a:xfrm>
            <a:custGeom>
              <a:rect b="b" l="l" r="r" t="t"/>
              <a:pathLst>
                <a:path extrusionOk="0" h="67" w="133">
                  <a:moveTo>
                    <a:pt x="60" y="1"/>
                  </a:moveTo>
                  <a:cubicBezTo>
                    <a:pt x="40" y="1"/>
                    <a:pt x="21" y="9"/>
                    <a:pt x="1" y="27"/>
                  </a:cubicBezTo>
                  <a:cubicBezTo>
                    <a:pt x="20" y="55"/>
                    <a:pt x="38" y="67"/>
                    <a:pt x="57" y="67"/>
                  </a:cubicBezTo>
                  <a:cubicBezTo>
                    <a:pt x="80" y="67"/>
                    <a:pt x="103" y="51"/>
                    <a:pt x="132" y="27"/>
                  </a:cubicBezTo>
                  <a:cubicBezTo>
                    <a:pt x="105" y="10"/>
                    <a:pt x="8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57"/>
            <p:cNvSpPr/>
            <p:nvPr/>
          </p:nvSpPr>
          <p:spPr>
            <a:xfrm>
              <a:off x="1218432" y="3994743"/>
              <a:ext cx="198809" cy="14003"/>
            </a:xfrm>
            <a:custGeom>
              <a:rect b="b" l="l" r="r" t="t"/>
              <a:pathLst>
                <a:path extrusionOk="0" h="172" w="2442">
                  <a:moveTo>
                    <a:pt x="2129" y="0"/>
                  </a:moveTo>
                  <a:cubicBezTo>
                    <a:pt x="2077" y="0"/>
                    <a:pt x="2025" y="4"/>
                    <a:pt x="1974" y="11"/>
                  </a:cubicBezTo>
                  <a:cubicBezTo>
                    <a:pt x="1957" y="15"/>
                    <a:pt x="1945" y="20"/>
                    <a:pt x="1929" y="24"/>
                  </a:cubicBezTo>
                  <a:cubicBezTo>
                    <a:pt x="1861" y="14"/>
                    <a:pt x="1791" y="10"/>
                    <a:pt x="1720" y="10"/>
                  </a:cubicBezTo>
                  <a:cubicBezTo>
                    <a:pt x="1697" y="10"/>
                    <a:pt x="1673" y="10"/>
                    <a:pt x="1650" y="11"/>
                  </a:cubicBezTo>
                  <a:cubicBezTo>
                    <a:pt x="1629" y="15"/>
                    <a:pt x="1609" y="16"/>
                    <a:pt x="1589" y="16"/>
                  </a:cubicBezTo>
                  <a:cubicBezTo>
                    <a:pt x="1528" y="16"/>
                    <a:pt x="1467" y="4"/>
                    <a:pt x="1406" y="4"/>
                  </a:cubicBezTo>
                  <a:cubicBezTo>
                    <a:pt x="1365" y="4"/>
                    <a:pt x="1325" y="10"/>
                    <a:pt x="1284" y="28"/>
                  </a:cubicBezTo>
                  <a:cubicBezTo>
                    <a:pt x="1283" y="28"/>
                    <a:pt x="1282" y="29"/>
                    <a:pt x="1281" y="29"/>
                  </a:cubicBezTo>
                  <a:cubicBezTo>
                    <a:pt x="1274" y="29"/>
                    <a:pt x="1267" y="20"/>
                    <a:pt x="1264" y="20"/>
                  </a:cubicBezTo>
                  <a:cubicBezTo>
                    <a:pt x="1211" y="20"/>
                    <a:pt x="1161" y="11"/>
                    <a:pt x="1108" y="11"/>
                  </a:cubicBezTo>
                  <a:cubicBezTo>
                    <a:pt x="990" y="11"/>
                    <a:pt x="872" y="6"/>
                    <a:pt x="756" y="6"/>
                  </a:cubicBezTo>
                  <a:cubicBezTo>
                    <a:pt x="727" y="6"/>
                    <a:pt x="698" y="6"/>
                    <a:pt x="669" y="7"/>
                  </a:cubicBezTo>
                  <a:cubicBezTo>
                    <a:pt x="476" y="11"/>
                    <a:pt x="287" y="24"/>
                    <a:pt x="95" y="36"/>
                  </a:cubicBezTo>
                  <a:cubicBezTo>
                    <a:pt x="89" y="35"/>
                    <a:pt x="84" y="34"/>
                    <a:pt x="78" y="34"/>
                  </a:cubicBezTo>
                  <a:cubicBezTo>
                    <a:pt x="46" y="34"/>
                    <a:pt x="14" y="54"/>
                    <a:pt x="0" y="85"/>
                  </a:cubicBezTo>
                  <a:cubicBezTo>
                    <a:pt x="21" y="106"/>
                    <a:pt x="29" y="122"/>
                    <a:pt x="41" y="126"/>
                  </a:cubicBezTo>
                  <a:cubicBezTo>
                    <a:pt x="74" y="138"/>
                    <a:pt x="111" y="143"/>
                    <a:pt x="144" y="147"/>
                  </a:cubicBezTo>
                  <a:cubicBezTo>
                    <a:pt x="182" y="148"/>
                    <a:pt x="220" y="148"/>
                    <a:pt x="258" y="148"/>
                  </a:cubicBezTo>
                  <a:cubicBezTo>
                    <a:pt x="325" y="148"/>
                    <a:pt x="392" y="147"/>
                    <a:pt x="458" y="147"/>
                  </a:cubicBezTo>
                  <a:cubicBezTo>
                    <a:pt x="519" y="147"/>
                    <a:pt x="580" y="148"/>
                    <a:pt x="640" y="151"/>
                  </a:cubicBezTo>
                  <a:cubicBezTo>
                    <a:pt x="722" y="157"/>
                    <a:pt x="803" y="158"/>
                    <a:pt x="884" y="158"/>
                  </a:cubicBezTo>
                  <a:cubicBezTo>
                    <a:pt x="925" y="158"/>
                    <a:pt x="965" y="158"/>
                    <a:pt x="1006" y="158"/>
                  </a:cubicBezTo>
                  <a:cubicBezTo>
                    <a:pt x="1047" y="158"/>
                    <a:pt x="1088" y="158"/>
                    <a:pt x="1129" y="159"/>
                  </a:cubicBezTo>
                  <a:cubicBezTo>
                    <a:pt x="1207" y="159"/>
                    <a:pt x="1284" y="171"/>
                    <a:pt x="1362" y="171"/>
                  </a:cubicBezTo>
                  <a:cubicBezTo>
                    <a:pt x="1403" y="171"/>
                    <a:pt x="1440" y="167"/>
                    <a:pt x="1477" y="163"/>
                  </a:cubicBezTo>
                  <a:cubicBezTo>
                    <a:pt x="1514" y="155"/>
                    <a:pt x="1547" y="151"/>
                    <a:pt x="1580" y="151"/>
                  </a:cubicBezTo>
                  <a:cubicBezTo>
                    <a:pt x="1666" y="151"/>
                    <a:pt x="1752" y="159"/>
                    <a:pt x="1838" y="159"/>
                  </a:cubicBezTo>
                  <a:cubicBezTo>
                    <a:pt x="1972" y="159"/>
                    <a:pt x="2106" y="133"/>
                    <a:pt x="2242" y="133"/>
                  </a:cubicBezTo>
                  <a:cubicBezTo>
                    <a:pt x="2285" y="133"/>
                    <a:pt x="2328" y="136"/>
                    <a:pt x="2372" y="143"/>
                  </a:cubicBezTo>
                  <a:cubicBezTo>
                    <a:pt x="2375" y="143"/>
                    <a:pt x="2378" y="143"/>
                    <a:pt x="2381" y="143"/>
                  </a:cubicBezTo>
                  <a:cubicBezTo>
                    <a:pt x="2407" y="143"/>
                    <a:pt x="2434" y="127"/>
                    <a:pt x="2442" y="102"/>
                  </a:cubicBezTo>
                  <a:cubicBezTo>
                    <a:pt x="2442" y="48"/>
                    <a:pt x="2425" y="40"/>
                    <a:pt x="2409" y="36"/>
                  </a:cubicBezTo>
                  <a:cubicBezTo>
                    <a:pt x="2316" y="12"/>
                    <a:pt x="2222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7"/>
            <p:cNvSpPr/>
            <p:nvPr/>
          </p:nvSpPr>
          <p:spPr>
            <a:xfrm>
              <a:off x="1201661" y="4038868"/>
              <a:ext cx="15794" cy="11072"/>
            </a:xfrm>
            <a:custGeom>
              <a:rect b="b" l="l" r="r" t="t"/>
              <a:pathLst>
                <a:path extrusionOk="0" h="136" w="194">
                  <a:moveTo>
                    <a:pt x="123" y="1"/>
                  </a:moveTo>
                  <a:cubicBezTo>
                    <a:pt x="108" y="1"/>
                    <a:pt x="92" y="4"/>
                    <a:pt x="77" y="4"/>
                  </a:cubicBezTo>
                  <a:cubicBezTo>
                    <a:pt x="72" y="4"/>
                    <a:pt x="67" y="4"/>
                    <a:pt x="63" y="3"/>
                  </a:cubicBezTo>
                  <a:cubicBezTo>
                    <a:pt x="61" y="2"/>
                    <a:pt x="60" y="2"/>
                    <a:pt x="59" y="2"/>
                  </a:cubicBezTo>
                  <a:cubicBezTo>
                    <a:pt x="40" y="2"/>
                    <a:pt x="24" y="28"/>
                    <a:pt x="1" y="44"/>
                  </a:cubicBezTo>
                  <a:cubicBezTo>
                    <a:pt x="33" y="106"/>
                    <a:pt x="65" y="136"/>
                    <a:pt x="99" y="136"/>
                  </a:cubicBezTo>
                  <a:cubicBezTo>
                    <a:pt x="129" y="136"/>
                    <a:pt x="161" y="111"/>
                    <a:pt x="194" y="64"/>
                  </a:cubicBezTo>
                  <a:cubicBezTo>
                    <a:pt x="175" y="10"/>
                    <a:pt x="150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7"/>
            <p:cNvSpPr/>
            <p:nvPr/>
          </p:nvSpPr>
          <p:spPr>
            <a:xfrm>
              <a:off x="1381746" y="3849259"/>
              <a:ext cx="16120" cy="6839"/>
            </a:xfrm>
            <a:custGeom>
              <a:rect b="b" l="l" r="r" t="t"/>
              <a:pathLst>
                <a:path extrusionOk="0" h="84" w="198">
                  <a:moveTo>
                    <a:pt x="96" y="1"/>
                  </a:moveTo>
                  <a:cubicBezTo>
                    <a:pt x="73" y="1"/>
                    <a:pt x="51" y="6"/>
                    <a:pt x="29" y="9"/>
                  </a:cubicBezTo>
                  <a:cubicBezTo>
                    <a:pt x="17" y="9"/>
                    <a:pt x="9" y="30"/>
                    <a:pt x="1" y="42"/>
                  </a:cubicBezTo>
                  <a:cubicBezTo>
                    <a:pt x="9" y="59"/>
                    <a:pt x="13" y="75"/>
                    <a:pt x="17" y="75"/>
                  </a:cubicBezTo>
                  <a:cubicBezTo>
                    <a:pt x="46" y="83"/>
                    <a:pt x="79" y="83"/>
                    <a:pt x="111" y="83"/>
                  </a:cubicBezTo>
                  <a:cubicBezTo>
                    <a:pt x="144" y="75"/>
                    <a:pt x="173" y="59"/>
                    <a:pt x="198" y="42"/>
                  </a:cubicBezTo>
                  <a:cubicBezTo>
                    <a:pt x="160" y="9"/>
                    <a:pt x="12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7"/>
            <p:cNvSpPr/>
            <p:nvPr/>
          </p:nvSpPr>
          <p:spPr>
            <a:xfrm>
              <a:off x="1192055" y="3903072"/>
              <a:ext cx="5699" cy="4966"/>
            </a:xfrm>
            <a:custGeom>
              <a:rect b="b" l="l" r="r" t="t"/>
              <a:pathLst>
                <a:path extrusionOk="0" h="61" w="70">
                  <a:moveTo>
                    <a:pt x="35" y="0"/>
                  </a:moveTo>
                  <a:cubicBezTo>
                    <a:pt x="23" y="0"/>
                    <a:pt x="11" y="6"/>
                    <a:pt x="0" y="25"/>
                  </a:cubicBezTo>
                  <a:cubicBezTo>
                    <a:pt x="17" y="48"/>
                    <a:pt x="26" y="60"/>
                    <a:pt x="35" y="60"/>
                  </a:cubicBezTo>
                  <a:cubicBezTo>
                    <a:pt x="44" y="60"/>
                    <a:pt x="52" y="44"/>
                    <a:pt x="70" y="9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7"/>
            <p:cNvSpPr/>
            <p:nvPr/>
          </p:nvSpPr>
          <p:spPr>
            <a:xfrm>
              <a:off x="1402831" y="3848363"/>
              <a:ext cx="60489" cy="10584"/>
            </a:xfrm>
            <a:custGeom>
              <a:rect b="b" l="l" r="r" t="t"/>
              <a:pathLst>
                <a:path extrusionOk="0" h="130" w="743">
                  <a:moveTo>
                    <a:pt x="540" y="1"/>
                  </a:moveTo>
                  <a:cubicBezTo>
                    <a:pt x="523" y="1"/>
                    <a:pt x="505" y="2"/>
                    <a:pt x="488" y="4"/>
                  </a:cubicBezTo>
                  <a:cubicBezTo>
                    <a:pt x="419" y="12"/>
                    <a:pt x="349" y="20"/>
                    <a:pt x="283" y="20"/>
                  </a:cubicBezTo>
                  <a:cubicBezTo>
                    <a:pt x="214" y="20"/>
                    <a:pt x="148" y="8"/>
                    <a:pt x="82" y="8"/>
                  </a:cubicBezTo>
                  <a:cubicBezTo>
                    <a:pt x="78" y="8"/>
                    <a:pt x="75" y="7"/>
                    <a:pt x="71" y="7"/>
                  </a:cubicBezTo>
                  <a:cubicBezTo>
                    <a:pt x="39" y="7"/>
                    <a:pt x="11" y="24"/>
                    <a:pt x="0" y="53"/>
                  </a:cubicBezTo>
                  <a:cubicBezTo>
                    <a:pt x="17" y="65"/>
                    <a:pt x="29" y="82"/>
                    <a:pt x="41" y="86"/>
                  </a:cubicBezTo>
                  <a:cubicBezTo>
                    <a:pt x="73" y="98"/>
                    <a:pt x="105" y="104"/>
                    <a:pt x="137" y="104"/>
                  </a:cubicBezTo>
                  <a:cubicBezTo>
                    <a:pt x="172" y="104"/>
                    <a:pt x="206" y="97"/>
                    <a:pt x="238" y="82"/>
                  </a:cubicBezTo>
                  <a:cubicBezTo>
                    <a:pt x="257" y="73"/>
                    <a:pt x="276" y="68"/>
                    <a:pt x="295" y="68"/>
                  </a:cubicBezTo>
                  <a:cubicBezTo>
                    <a:pt x="319" y="68"/>
                    <a:pt x="343" y="75"/>
                    <a:pt x="365" y="86"/>
                  </a:cubicBezTo>
                  <a:cubicBezTo>
                    <a:pt x="424" y="115"/>
                    <a:pt x="489" y="130"/>
                    <a:pt x="554" y="130"/>
                  </a:cubicBezTo>
                  <a:cubicBezTo>
                    <a:pt x="580" y="130"/>
                    <a:pt x="606" y="128"/>
                    <a:pt x="632" y="123"/>
                  </a:cubicBezTo>
                  <a:cubicBezTo>
                    <a:pt x="673" y="119"/>
                    <a:pt x="714" y="98"/>
                    <a:pt x="743" y="65"/>
                  </a:cubicBezTo>
                  <a:cubicBezTo>
                    <a:pt x="718" y="45"/>
                    <a:pt x="706" y="24"/>
                    <a:pt x="694" y="24"/>
                  </a:cubicBezTo>
                  <a:cubicBezTo>
                    <a:pt x="642" y="9"/>
                    <a:pt x="590" y="1"/>
                    <a:pt x="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57"/>
            <p:cNvSpPr/>
            <p:nvPr/>
          </p:nvSpPr>
          <p:spPr>
            <a:xfrm>
              <a:off x="1105187" y="4079982"/>
              <a:ext cx="54139" cy="16690"/>
            </a:xfrm>
            <a:custGeom>
              <a:rect b="b" l="l" r="r" t="t"/>
              <a:pathLst>
                <a:path extrusionOk="0" h="205" w="665">
                  <a:moveTo>
                    <a:pt x="118" y="1"/>
                  </a:moveTo>
                  <a:cubicBezTo>
                    <a:pt x="97" y="1"/>
                    <a:pt x="75" y="2"/>
                    <a:pt x="53" y="2"/>
                  </a:cubicBezTo>
                  <a:cubicBezTo>
                    <a:pt x="29" y="2"/>
                    <a:pt x="8" y="23"/>
                    <a:pt x="4" y="84"/>
                  </a:cubicBezTo>
                  <a:cubicBezTo>
                    <a:pt x="0" y="146"/>
                    <a:pt x="21" y="175"/>
                    <a:pt x="45" y="187"/>
                  </a:cubicBezTo>
                  <a:cubicBezTo>
                    <a:pt x="58" y="191"/>
                    <a:pt x="70" y="195"/>
                    <a:pt x="78" y="199"/>
                  </a:cubicBezTo>
                  <a:cubicBezTo>
                    <a:pt x="94" y="203"/>
                    <a:pt x="110" y="205"/>
                    <a:pt x="126" y="205"/>
                  </a:cubicBezTo>
                  <a:cubicBezTo>
                    <a:pt x="172" y="205"/>
                    <a:pt x="218" y="192"/>
                    <a:pt x="263" y="192"/>
                  </a:cubicBezTo>
                  <a:cubicBezTo>
                    <a:pt x="281" y="192"/>
                    <a:pt x="298" y="194"/>
                    <a:pt x="316" y="199"/>
                  </a:cubicBezTo>
                  <a:lnTo>
                    <a:pt x="324" y="199"/>
                  </a:lnTo>
                  <a:cubicBezTo>
                    <a:pt x="359" y="180"/>
                    <a:pt x="396" y="170"/>
                    <a:pt x="432" y="170"/>
                  </a:cubicBezTo>
                  <a:cubicBezTo>
                    <a:pt x="457" y="170"/>
                    <a:pt x="482" y="175"/>
                    <a:pt x="505" y="183"/>
                  </a:cubicBezTo>
                  <a:cubicBezTo>
                    <a:pt x="516" y="187"/>
                    <a:pt x="528" y="189"/>
                    <a:pt x="540" y="189"/>
                  </a:cubicBezTo>
                  <a:cubicBezTo>
                    <a:pt x="580" y="189"/>
                    <a:pt x="621" y="167"/>
                    <a:pt x="665" y="117"/>
                  </a:cubicBezTo>
                  <a:cubicBezTo>
                    <a:pt x="644" y="89"/>
                    <a:pt x="632" y="64"/>
                    <a:pt x="620" y="60"/>
                  </a:cubicBezTo>
                  <a:cubicBezTo>
                    <a:pt x="562" y="43"/>
                    <a:pt x="505" y="35"/>
                    <a:pt x="447" y="27"/>
                  </a:cubicBezTo>
                  <a:cubicBezTo>
                    <a:pt x="349" y="19"/>
                    <a:pt x="250" y="11"/>
                    <a:pt x="148" y="2"/>
                  </a:cubicBezTo>
                  <a:cubicBezTo>
                    <a:pt x="138" y="1"/>
                    <a:pt x="128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57"/>
            <p:cNvSpPr/>
            <p:nvPr/>
          </p:nvSpPr>
          <p:spPr>
            <a:xfrm>
              <a:off x="1122854" y="3996615"/>
              <a:ext cx="11479" cy="8060"/>
            </a:xfrm>
            <a:custGeom>
              <a:rect b="b" l="l" r="r" t="t"/>
              <a:pathLst>
                <a:path extrusionOk="0" h="99" w="141">
                  <a:moveTo>
                    <a:pt x="55" y="1"/>
                  </a:moveTo>
                  <a:cubicBezTo>
                    <a:pt x="35" y="1"/>
                    <a:pt x="16" y="12"/>
                    <a:pt x="1" y="54"/>
                  </a:cubicBezTo>
                  <a:cubicBezTo>
                    <a:pt x="35" y="84"/>
                    <a:pt x="52" y="99"/>
                    <a:pt x="70" y="99"/>
                  </a:cubicBezTo>
                  <a:cubicBezTo>
                    <a:pt x="87" y="99"/>
                    <a:pt x="105" y="87"/>
                    <a:pt x="140" y="66"/>
                  </a:cubicBezTo>
                  <a:cubicBezTo>
                    <a:pt x="128" y="46"/>
                    <a:pt x="120" y="17"/>
                    <a:pt x="107" y="13"/>
                  </a:cubicBezTo>
                  <a:cubicBezTo>
                    <a:pt x="90" y="9"/>
                    <a:pt x="7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7"/>
            <p:cNvSpPr/>
            <p:nvPr/>
          </p:nvSpPr>
          <p:spPr>
            <a:xfrm>
              <a:off x="1155256" y="4037810"/>
              <a:ext cx="41846" cy="12700"/>
            </a:xfrm>
            <a:custGeom>
              <a:rect b="b" l="l" r="r" t="t"/>
              <a:pathLst>
                <a:path extrusionOk="0" h="156" w="514">
                  <a:moveTo>
                    <a:pt x="263" y="0"/>
                  </a:moveTo>
                  <a:cubicBezTo>
                    <a:pt x="192" y="0"/>
                    <a:pt x="122" y="8"/>
                    <a:pt x="50" y="12"/>
                  </a:cubicBezTo>
                  <a:cubicBezTo>
                    <a:pt x="38" y="12"/>
                    <a:pt x="25" y="53"/>
                    <a:pt x="1" y="90"/>
                  </a:cubicBezTo>
                  <a:cubicBezTo>
                    <a:pt x="38" y="110"/>
                    <a:pt x="79" y="127"/>
                    <a:pt x="120" y="139"/>
                  </a:cubicBezTo>
                  <a:cubicBezTo>
                    <a:pt x="214" y="147"/>
                    <a:pt x="308" y="151"/>
                    <a:pt x="403" y="155"/>
                  </a:cubicBezTo>
                  <a:cubicBezTo>
                    <a:pt x="406" y="155"/>
                    <a:pt x="410" y="155"/>
                    <a:pt x="413" y="155"/>
                  </a:cubicBezTo>
                  <a:cubicBezTo>
                    <a:pt x="451" y="155"/>
                    <a:pt x="487" y="152"/>
                    <a:pt x="514" y="73"/>
                  </a:cubicBezTo>
                  <a:cubicBezTo>
                    <a:pt x="497" y="61"/>
                    <a:pt x="489" y="36"/>
                    <a:pt x="473" y="32"/>
                  </a:cubicBezTo>
                  <a:cubicBezTo>
                    <a:pt x="403" y="8"/>
                    <a:pt x="33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7"/>
            <p:cNvSpPr/>
            <p:nvPr/>
          </p:nvSpPr>
          <p:spPr>
            <a:xfrm>
              <a:off x="1085079" y="3996045"/>
              <a:ext cx="13107" cy="10421"/>
            </a:xfrm>
            <a:custGeom>
              <a:rect b="b" l="l" r="r" t="t"/>
              <a:pathLst>
                <a:path extrusionOk="0" h="128" w="161">
                  <a:moveTo>
                    <a:pt x="76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30" y="4"/>
                    <a:pt x="5" y="12"/>
                    <a:pt x="1" y="65"/>
                  </a:cubicBezTo>
                  <a:cubicBezTo>
                    <a:pt x="36" y="107"/>
                    <a:pt x="57" y="127"/>
                    <a:pt x="79" y="127"/>
                  </a:cubicBezTo>
                  <a:cubicBezTo>
                    <a:pt x="100" y="127"/>
                    <a:pt x="123" y="108"/>
                    <a:pt x="161" y="69"/>
                  </a:cubicBezTo>
                  <a:cubicBezTo>
                    <a:pt x="151" y="28"/>
                    <a:pt x="11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7"/>
            <p:cNvSpPr/>
            <p:nvPr/>
          </p:nvSpPr>
          <p:spPr>
            <a:xfrm>
              <a:off x="1084427" y="4038217"/>
              <a:ext cx="64560" cy="12700"/>
            </a:xfrm>
            <a:custGeom>
              <a:rect b="b" l="l" r="r" t="t"/>
              <a:pathLst>
                <a:path extrusionOk="0" h="156" w="793">
                  <a:moveTo>
                    <a:pt x="492" y="1"/>
                  </a:moveTo>
                  <a:cubicBezTo>
                    <a:pt x="461" y="1"/>
                    <a:pt x="430" y="1"/>
                    <a:pt x="399" y="3"/>
                  </a:cubicBezTo>
                  <a:cubicBezTo>
                    <a:pt x="284" y="7"/>
                    <a:pt x="169" y="19"/>
                    <a:pt x="54" y="31"/>
                  </a:cubicBezTo>
                  <a:cubicBezTo>
                    <a:pt x="34" y="35"/>
                    <a:pt x="17" y="44"/>
                    <a:pt x="1" y="56"/>
                  </a:cubicBezTo>
                  <a:cubicBezTo>
                    <a:pt x="25" y="134"/>
                    <a:pt x="54" y="134"/>
                    <a:pt x="87" y="134"/>
                  </a:cubicBezTo>
                  <a:cubicBezTo>
                    <a:pt x="263" y="142"/>
                    <a:pt x="444" y="154"/>
                    <a:pt x="620" y="154"/>
                  </a:cubicBezTo>
                  <a:cubicBezTo>
                    <a:pt x="627" y="155"/>
                    <a:pt x="635" y="156"/>
                    <a:pt x="642" y="156"/>
                  </a:cubicBezTo>
                  <a:cubicBezTo>
                    <a:pt x="703" y="156"/>
                    <a:pt x="760" y="124"/>
                    <a:pt x="793" y="72"/>
                  </a:cubicBezTo>
                  <a:cubicBezTo>
                    <a:pt x="773" y="30"/>
                    <a:pt x="733" y="2"/>
                    <a:pt x="687" y="2"/>
                  </a:cubicBezTo>
                  <a:cubicBezTo>
                    <a:pt x="684" y="2"/>
                    <a:pt x="681" y="2"/>
                    <a:pt x="678" y="3"/>
                  </a:cubicBezTo>
                  <a:cubicBezTo>
                    <a:pt x="615" y="3"/>
                    <a:pt x="554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7"/>
            <p:cNvSpPr/>
            <p:nvPr/>
          </p:nvSpPr>
          <p:spPr>
            <a:xfrm>
              <a:off x="1165595" y="4081773"/>
              <a:ext cx="60571" cy="11968"/>
            </a:xfrm>
            <a:custGeom>
              <a:rect b="b" l="l" r="r" t="t"/>
              <a:pathLst>
                <a:path extrusionOk="0" h="147" w="744">
                  <a:moveTo>
                    <a:pt x="73" y="1"/>
                  </a:moveTo>
                  <a:cubicBezTo>
                    <a:pt x="47" y="1"/>
                    <a:pt x="21" y="6"/>
                    <a:pt x="1" y="67"/>
                  </a:cubicBezTo>
                  <a:cubicBezTo>
                    <a:pt x="21" y="118"/>
                    <a:pt x="48" y="144"/>
                    <a:pt x="75" y="144"/>
                  </a:cubicBezTo>
                  <a:cubicBezTo>
                    <a:pt x="80" y="144"/>
                    <a:pt x="86" y="143"/>
                    <a:pt x="91" y="140"/>
                  </a:cubicBezTo>
                  <a:cubicBezTo>
                    <a:pt x="106" y="136"/>
                    <a:pt x="121" y="134"/>
                    <a:pt x="136" y="134"/>
                  </a:cubicBezTo>
                  <a:cubicBezTo>
                    <a:pt x="173" y="134"/>
                    <a:pt x="209" y="145"/>
                    <a:pt x="247" y="145"/>
                  </a:cubicBezTo>
                  <a:lnTo>
                    <a:pt x="633" y="145"/>
                  </a:lnTo>
                  <a:cubicBezTo>
                    <a:pt x="639" y="146"/>
                    <a:pt x="644" y="146"/>
                    <a:pt x="650" y="146"/>
                  </a:cubicBezTo>
                  <a:cubicBezTo>
                    <a:pt x="689" y="146"/>
                    <a:pt x="726" y="123"/>
                    <a:pt x="744" y="87"/>
                  </a:cubicBezTo>
                  <a:cubicBezTo>
                    <a:pt x="715" y="5"/>
                    <a:pt x="670" y="9"/>
                    <a:pt x="633" y="5"/>
                  </a:cubicBezTo>
                  <a:cubicBezTo>
                    <a:pt x="452" y="5"/>
                    <a:pt x="272" y="1"/>
                    <a:pt x="91" y="1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57"/>
            <p:cNvSpPr/>
            <p:nvPr/>
          </p:nvSpPr>
          <p:spPr>
            <a:xfrm>
              <a:off x="1405844" y="3901363"/>
              <a:ext cx="28087" cy="9851"/>
            </a:xfrm>
            <a:custGeom>
              <a:rect b="b" l="l" r="r" t="t"/>
              <a:pathLst>
                <a:path extrusionOk="0" h="121" w="345">
                  <a:moveTo>
                    <a:pt x="151" y="1"/>
                  </a:moveTo>
                  <a:cubicBezTo>
                    <a:pt x="116" y="1"/>
                    <a:pt x="80" y="4"/>
                    <a:pt x="45" y="9"/>
                  </a:cubicBezTo>
                  <a:cubicBezTo>
                    <a:pt x="29" y="9"/>
                    <a:pt x="17" y="38"/>
                    <a:pt x="0" y="63"/>
                  </a:cubicBezTo>
                  <a:cubicBezTo>
                    <a:pt x="17" y="79"/>
                    <a:pt x="29" y="96"/>
                    <a:pt x="41" y="96"/>
                  </a:cubicBezTo>
                  <a:cubicBezTo>
                    <a:pt x="111" y="108"/>
                    <a:pt x="185" y="116"/>
                    <a:pt x="259" y="120"/>
                  </a:cubicBezTo>
                  <a:cubicBezTo>
                    <a:pt x="287" y="120"/>
                    <a:pt x="316" y="108"/>
                    <a:pt x="345" y="26"/>
                  </a:cubicBezTo>
                  <a:cubicBezTo>
                    <a:pt x="281" y="10"/>
                    <a:pt x="21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57"/>
            <p:cNvSpPr/>
            <p:nvPr/>
          </p:nvSpPr>
          <p:spPr>
            <a:xfrm>
              <a:off x="1092161" y="4081610"/>
              <a:ext cx="9037" cy="12538"/>
            </a:xfrm>
            <a:custGeom>
              <a:rect b="b" l="l" r="r" t="t"/>
              <a:pathLst>
                <a:path extrusionOk="0" h="154" w="111">
                  <a:moveTo>
                    <a:pt x="52" y="1"/>
                  </a:moveTo>
                  <a:cubicBezTo>
                    <a:pt x="38" y="1"/>
                    <a:pt x="24" y="20"/>
                    <a:pt x="0" y="56"/>
                  </a:cubicBezTo>
                  <a:cubicBezTo>
                    <a:pt x="23" y="123"/>
                    <a:pt x="36" y="154"/>
                    <a:pt x="54" y="154"/>
                  </a:cubicBezTo>
                  <a:cubicBezTo>
                    <a:pt x="67" y="154"/>
                    <a:pt x="84" y="135"/>
                    <a:pt x="111" y="101"/>
                  </a:cubicBezTo>
                  <a:cubicBezTo>
                    <a:pt x="83" y="32"/>
                    <a:pt x="69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57"/>
            <p:cNvSpPr/>
            <p:nvPr/>
          </p:nvSpPr>
          <p:spPr>
            <a:xfrm>
              <a:off x="1221770" y="4038461"/>
              <a:ext cx="41846" cy="12130"/>
            </a:xfrm>
            <a:custGeom>
              <a:rect b="b" l="l" r="r" t="t"/>
              <a:pathLst>
                <a:path extrusionOk="0" h="149" w="514">
                  <a:moveTo>
                    <a:pt x="123" y="1"/>
                  </a:moveTo>
                  <a:cubicBezTo>
                    <a:pt x="103" y="1"/>
                    <a:pt x="82" y="2"/>
                    <a:pt x="62" y="4"/>
                  </a:cubicBezTo>
                  <a:cubicBezTo>
                    <a:pt x="45" y="4"/>
                    <a:pt x="29" y="28"/>
                    <a:pt x="0" y="49"/>
                  </a:cubicBezTo>
                  <a:cubicBezTo>
                    <a:pt x="29" y="124"/>
                    <a:pt x="57" y="149"/>
                    <a:pt x="94" y="149"/>
                  </a:cubicBezTo>
                  <a:cubicBezTo>
                    <a:pt x="99" y="149"/>
                    <a:pt x="105" y="148"/>
                    <a:pt x="111" y="147"/>
                  </a:cubicBezTo>
                  <a:cubicBezTo>
                    <a:pt x="173" y="139"/>
                    <a:pt x="236" y="120"/>
                    <a:pt x="299" y="120"/>
                  </a:cubicBezTo>
                  <a:cubicBezTo>
                    <a:pt x="332" y="120"/>
                    <a:pt x="365" y="125"/>
                    <a:pt x="398" y="139"/>
                  </a:cubicBezTo>
                  <a:cubicBezTo>
                    <a:pt x="408" y="144"/>
                    <a:pt x="418" y="146"/>
                    <a:pt x="428" y="146"/>
                  </a:cubicBezTo>
                  <a:cubicBezTo>
                    <a:pt x="461" y="146"/>
                    <a:pt x="494" y="120"/>
                    <a:pt x="513" y="57"/>
                  </a:cubicBezTo>
                  <a:cubicBezTo>
                    <a:pt x="489" y="30"/>
                    <a:pt x="457" y="14"/>
                    <a:pt x="423" y="14"/>
                  </a:cubicBezTo>
                  <a:cubicBezTo>
                    <a:pt x="416" y="14"/>
                    <a:pt x="409" y="15"/>
                    <a:pt x="402" y="16"/>
                  </a:cubicBezTo>
                  <a:cubicBezTo>
                    <a:pt x="328" y="16"/>
                    <a:pt x="255" y="8"/>
                    <a:pt x="185" y="4"/>
                  </a:cubicBezTo>
                  <a:cubicBezTo>
                    <a:pt x="164" y="2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57"/>
            <p:cNvSpPr/>
            <p:nvPr/>
          </p:nvSpPr>
          <p:spPr>
            <a:xfrm>
              <a:off x="1355368" y="4036344"/>
              <a:ext cx="156719" cy="14817"/>
            </a:xfrm>
            <a:custGeom>
              <a:rect b="b" l="l" r="r" t="t"/>
              <a:pathLst>
                <a:path extrusionOk="0" h="182" w="1925">
                  <a:moveTo>
                    <a:pt x="206" y="1"/>
                  </a:moveTo>
                  <a:cubicBezTo>
                    <a:pt x="148" y="1"/>
                    <a:pt x="95" y="9"/>
                    <a:pt x="46" y="26"/>
                  </a:cubicBezTo>
                  <a:cubicBezTo>
                    <a:pt x="21" y="38"/>
                    <a:pt x="0" y="67"/>
                    <a:pt x="0" y="95"/>
                  </a:cubicBezTo>
                  <a:cubicBezTo>
                    <a:pt x="0" y="120"/>
                    <a:pt x="33" y="149"/>
                    <a:pt x="50" y="169"/>
                  </a:cubicBezTo>
                  <a:cubicBezTo>
                    <a:pt x="58" y="173"/>
                    <a:pt x="70" y="173"/>
                    <a:pt x="83" y="173"/>
                  </a:cubicBezTo>
                  <a:cubicBezTo>
                    <a:pt x="143" y="173"/>
                    <a:pt x="205" y="177"/>
                    <a:pt x="266" y="177"/>
                  </a:cubicBezTo>
                  <a:cubicBezTo>
                    <a:pt x="297" y="177"/>
                    <a:pt x="327" y="176"/>
                    <a:pt x="357" y="173"/>
                  </a:cubicBezTo>
                  <a:cubicBezTo>
                    <a:pt x="389" y="171"/>
                    <a:pt x="421" y="170"/>
                    <a:pt x="453" y="170"/>
                  </a:cubicBezTo>
                  <a:cubicBezTo>
                    <a:pt x="556" y="170"/>
                    <a:pt x="660" y="179"/>
                    <a:pt x="764" y="179"/>
                  </a:cubicBezTo>
                  <a:cubicBezTo>
                    <a:pt x="819" y="179"/>
                    <a:pt x="873" y="176"/>
                    <a:pt x="928" y="169"/>
                  </a:cubicBezTo>
                  <a:cubicBezTo>
                    <a:pt x="1000" y="162"/>
                    <a:pt x="1072" y="159"/>
                    <a:pt x="1145" y="159"/>
                  </a:cubicBezTo>
                  <a:cubicBezTo>
                    <a:pt x="1204" y="159"/>
                    <a:pt x="1263" y="161"/>
                    <a:pt x="1322" y="165"/>
                  </a:cubicBezTo>
                  <a:cubicBezTo>
                    <a:pt x="1392" y="169"/>
                    <a:pt x="1428" y="177"/>
                    <a:pt x="1469" y="177"/>
                  </a:cubicBezTo>
                  <a:cubicBezTo>
                    <a:pt x="1597" y="177"/>
                    <a:pt x="1724" y="177"/>
                    <a:pt x="1851" y="181"/>
                  </a:cubicBezTo>
                  <a:cubicBezTo>
                    <a:pt x="1888" y="181"/>
                    <a:pt x="1925" y="161"/>
                    <a:pt x="1921" y="116"/>
                  </a:cubicBezTo>
                  <a:cubicBezTo>
                    <a:pt x="1917" y="83"/>
                    <a:pt x="1880" y="54"/>
                    <a:pt x="1855" y="34"/>
                  </a:cubicBezTo>
                  <a:cubicBezTo>
                    <a:pt x="1851" y="31"/>
                    <a:pt x="1846" y="30"/>
                    <a:pt x="1839" y="30"/>
                  </a:cubicBezTo>
                  <a:cubicBezTo>
                    <a:pt x="1827" y="30"/>
                    <a:pt x="1811" y="34"/>
                    <a:pt x="1798" y="34"/>
                  </a:cubicBezTo>
                  <a:cubicBezTo>
                    <a:pt x="1679" y="30"/>
                    <a:pt x="1556" y="30"/>
                    <a:pt x="1437" y="21"/>
                  </a:cubicBezTo>
                  <a:cubicBezTo>
                    <a:pt x="1327" y="10"/>
                    <a:pt x="1220" y="5"/>
                    <a:pt x="1111" y="5"/>
                  </a:cubicBezTo>
                  <a:cubicBezTo>
                    <a:pt x="1057" y="5"/>
                    <a:pt x="1003" y="6"/>
                    <a:pt x="948" y="9"/>
                  </a:cubicBezTo>
                  <a:cubicBezTo>
                    <a:pt x="914" y="12"/>
                    <a:pt x="880" y="13"/>
                    <a:pt x="846" y="13"/>
                  </a:cubicBezTo>
                  <a:cubicBezTo>
                    <a:pt x="777" y="13"/>
                    <a:pt x="709" y="9"/>
                    <a:pt x="641" y="9"/>
                  </a:cubicBezTo>
                  <a:cubicBezTo>
                    <a:pt x="493" y="5"/>
                    <a:pt x="349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7"/>
            <p:cNvSpPr/>
            <p:nvPr/>
          </p:nvSpPr>
          <p:spPr>
            <a:xfrm>
              <a:off x="1120167" y="3948745"/>
              <a:ext cx="30855" cy="7327"/>
            </a:xfrm>
            <a:custGeom>
              <a:rect b="b" l="l" r="r" t="t"/>
              <a:pathLst>
                <a:path extrusionOk="0" h="90" w="379">
                  <a:moveTo>
                    <a:pt x="98" y="1"/>
                  </a:moveTo>
                  <a:cubicBezTo>
                    <a:pt x="74" y="1"/>
                    <a:pt x="55" y="2"/>
                    <a:pt x="46" y="6"/>
                  </a:cubicBezTo>
                  <a:cubicBezTo>
                    <a:pt x="34" y="10"/>
                    <a:pt x="21" y="35"/>
                    <a:pt x="1" y="51"/>
                  </a:cubicBezTo>
                  <a:cubicBezTo>
                    <a:pt x="38" y="76"/>
                    <a:pt x="89" y="90"/>
                    <a:pt x="150" y="90"/>
                  </a:cubicBezTo>
                  <a:cubicBezTo>
                    <a:pt x="218" y="90"/>
                    <a:pt x="296" y="73"/>
                    <a:pt x="378" y="39"/>
                  </a:cubicBezTo>
                  <a:cubicBezTo>
                    <a:pt x="331" y="20"/>
                    <a:pt x="18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7"/>
            <p:cNvSpPr/>
            <p:nvPr/>
          </p:nvSpPr>
          <p:spPr>
            <a:xfrm>
              <a:off x="1343970" y="4039275"/>
              <a:ext cx="8141" cy="9688"/>
            </a:xfrm>
            <a:custGeom>
              <a:rect b="b" l="l" r="r" t="t"/>
              <a:pathLst>
                <a:path extrusionOk="0" h="119" w="100">
                  <a:moveTo>
                    <a:pt x="45" y="1"/>
                  </a:moveTo>
                  <a:cubicBezTo>
                    <a:pt x="33" y="1"/>
                    <a:pt x="22" y="9"/>
                    <a:pt x="9" y="26"/>
                  </a:cubicBezTo>
                  <a:cubicBezTo>
                    <a:pt x="1" y="47"/>
                    <a:pt x="1" y="72"/>
                    <a:pt x="9" y="96"/>
                  </a:cubicBezTo>
                  <a:cubicBezTo>
                    <a:pt x="21" y="111"/>
                    <a:pt x="33" y="119"/>
                    <a:pt x="44" y="119"/>
                  </a:cubicBezTo>
                  <a:cubicBezTo>
                    <a:pt x="63" y="119"/>
                    <a:pt x="81" y="98"/>
                    <a:pt x="99" y="59"/>
                  </a:cubicBezTo>
                  <a:cubicBezTo>
                    <a:pt x="79" y="22"/>
                    <a:pt x="62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7"/>
            <p:cNvSpPr/>
            <p:nvPr/>
          </p:nvSpPr>
          <p:spPr>
            <a:xfrm>
              <a:off x="1230725" y="4083157"/>
              <a:ext cx="75958" cy="12456"/>
            </a:xfrm>
            <a:custGeom>
              <a:rect b="b" l="l" r="r" t="t"/>
              <a:pathLst>
                <a:path extrusionOk="0" h="153" w="933">
                  <a:moveTo>
                    <a:pt x="79" y="0"/>
                  </a:moveTo>
                  <a:cubicBezTo>
                    <a:pt x="58" y="0"/>
                    <a:pt x="38" y="21"/>
                    <a:pt x="1" y="41"/>
                  </a:cubicBezTo>
                  <a:cubicBezTo>
                    <a:pt x="63" y="132"/>
                    <a:pt x="63" y="132"/>
                    <a:pt x="108" y="132"/>
                  </a:cubicBezTo>
                  <a:lnTo>
                    <a:pt x="292" y="132"/>
                  </a:lnTo>
                  <a:cubicBezTo>
                    <a:pt x="366" y="136"/>
                    <a:pt x="444" y="152"/>
                    <a:pt x="522" y="152"/>
                  </a:cubicBezTo>
                  <a:cubicBezTo>
                    <a:pt x="625" y="152"/>
                    <a:pt x="727" y="144"/>
                    <a:pt x="830" y="140"/>
                  </a:cubicBezTo>
                  <a:cubicBezTo>
                    <a:pt x="835" y="140"/>
                    <a:pt x="840" y="140"/>
                    <a:pt x="846" y="140"/>
                  </a:cubicBezTo>
                  <a:cubicBezTo>
                    <a:pt x="877" y="140"/>
                    <a:pt x="908" y="134"/>
                    <a:pt x="932" y="50"/>
                  </a:cubicBezTo>
                  <a:cubicBezTo>
                    <a:pt x="895" y="29"/>
                    <a:pt x="854" y="13"/>
                    <a:pt x="809" y="4"/>
                  </a:cubicBezTo>
                  <a:cubicBezTo>
                    <a:pt x="567" y="0"/>
                    <a:pt x="325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57"/>
            <p:cNvSpPr/>
            <p:nvPr/>
          </p:nvSpPr>
          <p:spPr>
            <a:xfrm>
              <a:off x="1314255" y="4078435"/>
              <a:ext cx="150125" cy="18725"/>
            </a:xfrm>
            <a:custGeom>
              <a:rect b="b" l="l" r="r" t="t"/>
              <a:pathLst>
                <a:path extrusionOk="0" h="230" w="1844">
                  <a:moveTo>
                    <a:pt x="445" y="1"/>
                  </a:moveTo>
                  <a:cubicBezTo>
                    <a:pt x="438" y="1"/>
                    <a:pt x="431" y="2"/>
                    <a:pt x="423" y="5"/>
                  </a:cubicBezTo>
                  <a:cubicBezTo>
                    <a:pt x="324" y="38"/>
                    <a:pt x="217" y="55"/>
                    <a:pt x="110" y="55"/>
                  </a:cubicBezTo>
                  <a:cubicBezTo>
                    <a:pt x="98" y="55"/>
                    <a:pt x="87" y="55"/>
                    <a:pt x="75" y="54"/>
                  </a:cubicBezTo>
                  <a:cubicBezTo>
                    <a:pt x="46" y="54"/>
                    <a:pt x="21" y="62"/>
                    <a:pt x="1" y="140"/>
                  </a:cubicBezTo>
                  <a:cubicBezTo>
                    <a:pt x="43" y="193"/>
                    <a:pt x="86" y="214"/>
                    <a:pt x="131" y="214"/>
                  </a:cubicBezTo>
                  <a:cubicBezTo>
                    <a:pt x="142" y="214"/>
                    <a:pt x="153" y="213"/>
                    <a:pt x="165" y="210"/>
                  </a:cubicBezTo>
                  <a:cubicBezTo>
                    <a:pt x="183" y="202"/>
                    <a:pt x="203" y="200"/>
                    <a:pt x="223" y="200"/>
                  </a:cubicBezTo>
                  <a:cubicBezTo>
                    <a:pt x="235" y="200"/>
                    <a:pt x="247" y="200"/>
                    <a:pt x="259" y="202"/>
                  </a:cubicBezTo>
                  <a:cubicBezTo>
                    <a:pt x="302" y="218"/>
                    <a:pt x="346" y="227"/>
                    <a:pt x="391" y="227"/>
                  </a:cubicBezTo>
                  <a:cubicBezTo>
                    <a:pt x="415" y="227"/>
                    <a:pt x="440" y="224"/>
                    <a:pt x="464" y="218"/>
                  </a:cubicBezTo>
                  <a:cubicBezTo>
                    <a:pt x="518" y="198"/>
                    <a:pt x="575" y="186"/>
                    <a:pt x="637" y="186"/>
                  </a:cubicBezTo>
                  <a:cubicBezTo>
                    <a:pt x="725" y="201"/>
                    <a:pt x="816" y="209"/>
                    <a:pt x="907" y="209"/>
                  </a:cubicBezTo>
                  <a:cubicBezTo>
                    <a:pt x="938" y="209"/>
                    <a:pt x="970" y="208"/>
                    <a:pt x="1002" y="206"/>
                  </a:cubicBezTo>
                  <a:cubicBezTo>
                    <a:pt x="1051" y="206"/>
                    <a:pt x="1100" y="214"/>
                    <a:pt x="1150" y="227"/>
                  </a:cubicBezTo>
                  <a:cubicBezTo>
                    <a:pt x="1168" y="229"/>
                    <a:pt x="1186" y="230"/>
                    <a:pt x="1205" y="230"/>
                  </a:cubicBezTo>
                  <a:cubicBezTo>
                    <a:pt x="1282" y="230"/>
                    <a:pt x="1359" y="214"/>
                    <a:pt x="1433" y="214"/>
                  </a:cubicBezTo>
                  <a:cubicBezTo>
                    <a:pt x="1440" y="214"/>
                    <a:pt x="1447" y="214"/>
                    <a:pt x="1453" y="214"/>
                  </a:cubicBezTo>
                  <a:cubicBezTo>
                    <a:pt x="1560" y="222"/>
                    <a:pt x="1671" y="222"/>
                    <a:pt x="1782" y="227"/>
                  </a:cubicBezTo>
                  <a:cubicBezTo>
                    <a:pt x="1785" y="227"/>
                    <a:pt x="1789" y="227"/>
                    <a:pt x="1793" y="227"/>
                  </a:cubicBezTo>
                  <a:cubicBezTo>
                    <a:pt x="1812" y="227"/>
                    <a:pt x="1833" y="221"/>
                    <a:pt x="1843" y="157"/>
                  </a:cubicBezTo>
                  <a:cubicBezTo>
                    <a:pt x="1827" y="95"/>
                    <a:pt x="1802" y="75"/>
                    <a:pt x="1773" y="71"/>
                  </a:cubicBezTo>
                  <a:cubicBezTo>
                    <a:pt x="1679" y="67"/>
                    <a:pt x="1585" y="67"/>
                    <a:pt x="1494" y="54"/>
                  </a:cubicBezTo>
                  <a:cubicBezTo>
                    <a:pt x="1416" y="46"/>
                    <a:pt x="1338" y="46"/>
                    <a:pt x="1260" y="46"/>
                  </a:cubicBezTo>
                  <a:cubicBezTo>
                    <a:pt x="1183" y="46"/>
                    <a:pt x="1105" y="46"/>
                    <a:pt x="1027" y="38"/>
                  </a:cubicBezTo>
                  <a:cubicBezTo>
                    <a:pt x="990" y="30"/>
                    <a:pt x="952" y="27"/>
                    <a:pt x="914" y="27"/>
                  </a:cubicBezTo>
                  <a:cubicBezTo>
                    <a:pt x="893" y="27"/>
                    <a:pt x="871" y="28"/>
                    <a:pt x="850" y="30"/>
                  </a:cubicBezTo>
                  <a:cubicBezTo>
                    <a:pt x="797" y="43"/>
                    <a:pt x="742" y="49"/>
                    <a:pt x="688" y="49"/>
                  </a:cubicBezTo>
                  <a:cubicBezTo>
                    <a:pt x="638" y="49"/>
                    <a:pt x="589" y="44"/>
                    <a:pt x="542" y="34"/>
                  </a:cubicBezTo>
                  <a:cubicBezTo>
                    <a:pt x="509" y="27"/>
                    <a:pt x="478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57"/>
            <p:cNvSpPr/>
            <p:nvPr/>
          </p:nvSpPr>
          <p:spPr>
            <a:xfrm>
              <a:off x="1267198" y="4038543"/>
              <a:ext cx="74248" cy="10909"/>
            </a:xfrm>
            <a:custGeom>
              <a:rect b="b" l="l" r="r" t="t"/>
              <a:pathLst>
                <a:path extrusionOk="0" h="134" w="912">
                  <a:moveTo>
                    <a:pt x="377" y="1"/>
                  </a:moveTo>
                  <a:cubicBezTo>
                    <a:pt x="268" y="1"/>
                    <a:pt x="160" y="4"/>
                    <a:pt x="49" y="7"/>
                  </a:cubicBezTo>
                  <a:cubicBezTo>
                    <a:pt x="41" y="7"/>
                    <a:pt x="29" y="40"/>
                    <a:pt x="0" y="76"/>
                  </a:cubicBezTo>
                  <a:cubicBezTo>
                    <a:pt x="33" y="93"/>
                    <a:pt x="66" y="109"/>
                    <a:pt x="99" y="118"/>
                  </a:cubicBezTo>
                  <a:cubicBezTo>
                    <a:pt x="173" y="126"/>
                    <a:pt x="242" y="134"/>
                    <a:pt x="316" y="134"/>
                  </a:cubicBezTo>
                  <a:cubicBezTo>
                    <a:pt x="480" y="134"/>
                    <a:pt x="649" y="130"/>
                    <a:pt x="813" y="130"/>
                  </a:cubicBezTo>
                  <a:cubicBezTo>
                    <a:pt x="829" y="130"/>
                    <a:pt x="846" y="130"/>
                    <a:pt x="862" y="122"/>
                  </a:cubicBezTo>
                  <a:cubicBezTo>
                    <a:pt x="882" y="101"/>
                    <a:pt x="899" y="81"/>
                    <a:pt x="911" y="60"/>
                  </a:cubicBezTo>
                  <a:cubicBezTo>
                    <a:pt x="887" y="48"/>
                    <a:pt x="858" y="40"/>
                    <a:pt x="829" y="35"/>
                  </a:cubicBezTo>
                  <a:cubicBezTo>
                    <a:pt x="722" y="23"/>
                    <a:pt x="620" y="7"/>
                    <a:pt x="513" y="3"/>
                  </a:cubicBezTo>
                  <a:cubicBezTo>
                    <a:pt x="467" y="1"/>
                    <a:pt x="42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57"/>
            <p:cNvSpPr/>
            <p:nvPr/>
          </p:nvSpPr>
          <p:spPr>
            <a:xfrm>
              <a:off x="955144" y="3848689"/>
              <a:ext cx="9118" cy="6757"/>
            </a:xfrm>
            <a:custGeom>
              <a:rect b="b" l="l" r="r" t="t"/>
              <a:pathLst>
                <a:path extrusionOk="0" h="83" w="112">
                  <a:moveTo>
                    <a:pt x="52" y="0"/>
                  </a:moveTo>
                  <a:cubicBezTo>
                    <a:pt x="18" y="0"/>
                    <a:pt x="4" y="13"/>
                    <a:pt x="1" y="41"/>
                  </a:cubicBezTo>
                  <a:cubicBezTo>
                    <a:pt x="5" y="53"/>
                    <a:pt x="9" y="70"/>
                    <a:pt x="25" y="78"/>
                  </a:cubicBezTo>
                  <a:cubicBezTo>
                    <a:pt x="32" y="81"/>
                    <a:pt x="39" y="82"/>
                    <a:pt x="45" y="82"/>
                  </a:cubicBezTo>
                  <a:cubicBezTo>
                    <a:pt x="73" y="82"/>
                    <a:pt x="95" y="55"/>
                    <a:pt x="112" y="8"/>
                  </a:cubicBezTo>
                  <a:cubicBezTo>
                    <a:pt x="87" y="3"/>
                    <a:pt x="67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7"/>
            <p:cNvSpPr/>
            <p:nvPr/>
          </p:nvSpPr>
          <p:spPr>
            <a:xfrm>
              <a:off x="1005620" y="3996941"/>
              <a:ext cx="22470" cy="9932"/>
            </a:xfrm>
            <a:custGeom>
              <a:rect b="b" l="l" r="r" t="t"/>
              <a:pathLst>
                <a:path extrusionOk="0" h="122" w="276">
                  <a:moveTo>
                    <a:pt x="169" y="1"/>
                  </a:moveTo>
                  <a:cubicBezTo>
                    <a:pt x="158" y="1"/>
                    <a:pt x="147" y="2"/>
                    <a:pt x="136" y="5"/>
                  </a:cubicBezTo>
                  <a:cubicBezTo>
                    <a:pt x="130" y="6"/>
                    <a:pt x="125" y="6"/>
                    <a:pt x="119" y="6"/>
                  </a:cubicBezTo>
                  <a:cubicBezTo>
                    <a:pt x="107" y="6"/>
                    <a:pt x="95" y="5"/>
                    <a:pt x="83" y="5"/>
                  </a:cubicBezTo>
                  <a:cubicBezTo>
                    <a:pt x="54" y="5"/>
                    <a:pt x="26" y="14"/>
                    <a:pt x="0" y="75"/>
                  </a:cubicBezTo>
                  <a:cubicBezTo>
                    <a:pt x="41" y="107"/>
                    <a:pt x="80" y="121"/>
                    <a:pt x="117" y="121"/>
                  </a:cubicBezTo>
                  <a:cubicBezTo>
                    <a:pt x="172" y="121"/>
                    <a:pt x="224" y="90"/>
                    <a:pt x="275" y="46"/>
                  </a:cubicBezTo>
                  <a:cubicBezTo>
                    <a:pt x="247" y="17"/>
                    <a:pt x="208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7"/>
            <p:cNvSpPr/>
            <p:nvPr/>
          </p:nvSpPr>
          <p:spPr>
            <a:xfrm>
              <a:off x="907029" y="3946384"/>
              <a:ext cx="95985" cy="13026"/>
            </a:xfrm>
            <a:custGeom>
              <a:rect b="b" l="l" r="r" t="t"/>
              <a:pathLst>
                <a:path extrusionOk="0" h="160" w="1179">
                  <a:moveTo>
                    <a:pt x="982" y="0"/>
                  </a:moveTo>
                  <a:cubicBezTo>
                    <a:pt x="933" y="0"/>
                    <a:pt x="883" y="3"/>
                    <a:pt x="834" y="6"/>
                  </a:cubicBezTo>
                  <a:cubicBezTo>
                    <a:pt x="794" y="6"/>
                    <a:pt x="750" y="19"/>
                    <a:pt x="710" y="19"/>
                  </a:cubicBezTo>
                  <a:cubicBezTo>
                    <a:pt x="704" y="19"/>
                    <a:pt x="699" y="19"/>
                    <a:pt x="694" y="19"/>
                  </a:cubicBezTo>
                  <a:cubicBezTo>
                    <a:pt x="608" y="19"/>
                    <a:pt x="522" y="2"/>
                    <a:pt x="436" y="2"/>
                  </a:cubicBezTo>
                  <a:cubicBezTo>
                    <a:pt x="350" y="2"/>
                    <a:pt x="251" y="19"/>
                    <a:pt x="161" y="19"/>
                  </a:cubicBezTo>
                  <a:cubicBezTo>
                    <a:pt x="108" y="19"/>
                    <a:pt x="58" y="14"/>
                    <a:pt x="1" y="14"/>
                  </a:cubicBezTo>
                  <a:lnTo>
                    <a:pt x="1" y="146"/>
                  </a:lnTo>
                  <a:cubicBezTo>
                    <a:pt x="17" y="154"/>
                    <a:pt x="34" y="158"/>
                    <a:pt x="53" y="158"/>
                  </a:cubicBezTo>
                  <a:cubicBezTo>
                    <a:pt x="63" y="158"/>
                    <a:pt x="73" y="157"/>
                    <a:pt x="83" y="154"/>
                  </a:cubicBezTo>
                  <a:cubicBezTo>
                    <a:pt x="175" y="139"/>
                    <a:pt x="269" y="126"/>
                    <a:pt x="361" y="126"/>
                  </a:cubicBezTo>
                  <a:cubicBezTo>
                    <a:pt x="421" y="126"/>
                    <a:pt x="480" y="131"/>
                    <a:pt x="538" y="146"/>
                  </a:cubicBezTo>
                  <a:cubicBezTo>
                    <a:pt x="580" y="155"/>
                    <a:pt x="622" y="160"/>
                    <a:pt x="663" y="160"/>
                  </a:cubicBezTo>
                  <a:cubicBezTo>
                    <a:pt x="732" y="160"/>
                    <a:pt x="800" y="147"/>
                    <a:pt x="867" y="121"/>
                  </a:cubicBezTo>
                  <a:cubicBezTo>
                    <a:pt x="891" y="113"/>
                    <a:pt x="917" y="109"/>
                    <a:pt x="943" y="109"/>
                  </a:cubicBezTo>
                  <a:cubicBezTo>
                    <a:pt x="968" y="109"/>
                    <a:pt x="994" y="113"/>
                    <a:pt x="1019" y="121"/>
                  </a:cubicBezTo>
                  <a:cubicBezTo>
                    <a:pt x="1035" y="128"/>
                    <a:pt x="1050" y="131"/>
                    <a:pt x="1065" y="131"/>
                  </a:cubicBezTo>
                  <a:cubicBezTo>
                    <a:pt x="1109" y="131"/>
                    <a:pt x="1148" y="102"/>
                    <a:pt x="1179" y="23"/>
                  </a:cubicBezTo>
                  <a:cubicBezTo>
                    <a:pt x="1133" y="14"/>
                    <a:pt x="1088" y="6"/>
                    <a:pt x="1043" y="2"/>
                  </a:cubicBezTo>
                  <a:cubicBezTo>
                    <a:pt x="1023" y="1"/>
                    <a:pt x="1002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57"/>
            <p:cNvSpPr/>
            <p:nvPr/>
          </p:nvSpPr>
          <p:spPr>
            <a:xfrm>
              <a:off x="990233" y="3848933"/>
              <a:ext cx="6432" cy="6513"/>
            </a:xfrm>
            <a:custGeom>
              <a:rect b="b" l="l" r="r" t="t"/>
              <a:pathLst>
                <a:path extrusionOk="0" h="80" w="79">
                  <a:moveTo>
                    <a:pt x="17" y="1"/>
                  </a:moveTo>
                  <a:cubicBezTo>
                    <a:pt x="13" y="1"/>
                    <a:pt x="1" y="21"/>
                    <a:pt x="1" y="34"/>
                  </a:cubicBezTo>
                  <a:cubicBezTo>
                    <a:pt x="1" y="46"/>
                    <a:pt x="9" y="58"/>
                    <a:pt x="17" y="71"/>
                  </a:cubicBezTo>
                  <a:cubicBezTo>
                    <a:pt x="25" y="77"/>
                    <a:pt x="31" y="80"/>
                    <a:pt x="36" y="80"/>
                  </a:cubicBezTo>
                  <a:cubicBezTo>
                    <a:pt x="54" y="80"/>
                    <a:pt x="63" y="49"/>
                    <a:pt x="79" y="3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57"/>
            <p:cNvSpPr/>
            <p:nvPr/>
          </p:nvSpPr>
          <p:spPr>
            <a:xfrm>
              <a:off x="1032649" y="3994417"/>
              <a:ext cx="29797" cy="12700"/>
            </a:xfrm>
            <a:custGeom>
              <a:rect b="b" l="l" r="r" t="t"/>
              <a:pathLst>
                <a:path extrusionOk="0" h="156" w="366">
                  <a:moveTo>
                    <a:pt x="247" y="1"/>
                  </a:moveTo>
                  <a:cubicBezTo>
                    <a:pt x="198" y="1"/>
                    <a:pt x="149" y="19"/>
                    <a:pt x="100" y="19"/>
                  </a:cubicBezTo>
                  <a:cubicBezTo>
                    <a:pt x="89" y="19"/>
                    <a:pt x="78" y="18"/>
                    <a:pt x="66" y="15"/>
                  </a:cubicBezTo>
                  <a:cubicBezTo>
                    <a:pt x="64" y="15"/>
                    <a:pt x="62" y="15"/>
                    <a:pt x="59" y="15"/>
                  </a:cubicBezTo>
                  <a:cubicBezTo>
                    <a:pt x="37" y="15"/>
                    <a:pt x="16" y="32"/>
                    <a:pt x="1" y="69"/>
                  </a:cubicBezTo>
                  <a:cubicBezTo>
                    <a:pt x="39" y="135"/>
                    <a:pt x="60" y="155"/>
                    <a:pt x="145" y="155"/>
                  </a:cubicBezTo>
                  <a:cubicBezTo>
                    <a:pt x="170" y="155"/>
                    <a:pt x="200" y="154"/>
                    <a:pt x="239" y="151"/>
                  </a:cubicBezTo>
                  <a:cubicBezTo>
                    <a:pt x="245" y="151"/>
                    <a:pt x="251" y="151"/>
                    <a:pt x="257" y="151"/>
                  </a:cubicBezTo>
                  <a:cubicBezTo>
                    <a:pt x="297" y="151"/>
                    <a:pt x="337" y="145"/>
                    <a:pt x="366" y="52"/>
                  </a:cubicBezTo>
                  <a:cubicBezTo>
                    <a:pt x="326" y="12"/>
                    <a:pt x="286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57"/>
            <p:cNvSpPr/>
            <p:nvPr/>
          </p:nvSpPr>
          <p:spPr>
            <a:xfrm>
              <a:off x="1468613" y="4085599"/>
              <a:ext cx="22470" cy="7571"/>
            </a:xfrm>
            <a:custGeom>
              <a:rect b="b" l="l" r="r" t="t"/>
              <a:pathLst>
                <a:path extrusionOk="0" h="93" w="276">
                  <a:moveTo>
                    <a:pt x="173" y="0"/>
                  </a:moveTo>
                  <a:cubicBezTo>
                    <a:pt x="162" y="0"/>
                    <a:pt x="151" y="1"/>
                    <a:pt x="140" y="3"/>
                  </a:cubicBezTo>
                  <a:cubicBezTo>
                    <a:pt x="134" y="4"/>
                    <a:pt x="128" y="5"/>
                    <a:pt x="122" y="5"/>
                  </a:cubicBezTo>
                  <a:cubicBezTo>
                    <a:pt x="109" y="5"/>
                    <a:pt x="95" y="3"/>
                    <a:pt x="82" y="3"/>
                  </a:cubicBezTo>
                  <a:cubicBezTo>
                    <a:pt x="53" y="3"/>
                    <a:pt x="25" y="10"/>
                    <a:pt x="1" y="57"/>
                  </a:cubicBezTo>
                  <a:cubicBezTo>
                    <a:pt x="42" y="82"/>
                    <a:pt x="82" y="92"/>
                    <a:pt x="119" y="92"/>
                  </a:cubicBezTo>
                  <a:cubicBezTo>
                    <a:pt x="174" y="92"/>
                    <a:pt x="224" y="70"/>
                    <a:pt x="275" y="36"/>
                  </a:cubicBezTo>
                  <a:cubicBezTo>
                    <a:pt x="247" y="11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57"/>
            <p:cNvSpPr/>
            <p:nvPr/>
          </p:nvSpPr>
          <p:spPr>
            <a:xfrm>
              <a:off x="1495642" y="4081528"/>
              <a:ext cx="29878" cy="14736"/>
            </a:xfrm>
            <a:custGeom>
              <a:rect b="b" l="l" r="r" t="t"/>
              <a:pathLst>
                <a:path extrusionOk="0" h="181" w="367">
                  <a:moveTo>
                    <a:pt x="248" y="0"/>
                  </a:moveTo>
                  <a:cubicBezTo>
                    <a:pt x="199" y="0"/>
                    <a:pt x="150" y="20"/>
                    <a:pt x="102" y="20"/>
                  </a:cubicBezTo>
                  <a:cubicBezTo>
                    <a:pt x="90" y="20"/>
                    <a:pt x="78" y="19"/>
                    <a:pt x="67" y="16"/>
                  </a:cubicBezTo>
                  <a:cubicBezTo>
                    <a:pt x="64" y="16"/>
                    <a:pt x="62" y="16"/>
                    <a:pt x="59" y="16"/>
                  </a:cubicBezTo>
                  <a:cubicBezTo>
                    <a:pt x="37" y="16"/>
                    <a:pt x="16" y="33"/>
                    <a:pt x="1" y="78"/>
                  </a:cubicBezTo>
                  <a:cubicBezTo>
                    <a:pt x="43" y="158"/>
                    <a:pt x="62" y="181"/>
                    <a:pt x="149" y="181"/>
                  </a:cubicBezTo>
                  <a:cubicBezTo>
                    <a:pt x="173" y="181"/>
                    <a:pt x="203" y="179"/>
                    <a:pt x="239" y="176"/>
                  </a:cubicBezTo>
                  <a:cubicBezTo>
                    <a:pt x="284" y="172"/>
                    <a:pt x="333" y="180"/>
                    <a:pt x="366" y="57"/>
                  </a:cubicBezTo>
                  <a:cubicBezTo>
                    <a:pt x="326" y="13"/>
                    <a:pt x="287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57"/>
            <p:cNvSpPr/>
            <p:nvPr/>
          </p:nvSpPr>
          <p:spPr>
            <a:xfrm>
              <a:off x="970531" y="3848282"/>
              <a:ext cx="12456" cy="8467"/>
            </a:xfrm>
            <a:custGeom>
              <a:rect b="b" l="l" r="r" t="t"/>
              <a:pathLst>
                <a:path extrusionOk="0" h="104" w="153">
                  <a:moveTo>
                    <a:pt x="56" y="0"/>
                  </a:moveTo>
                  <a:cubicBezTo>
                    <a:pt x="44" y="0"/>
                    <a:pt x="33" y="2"/>
                    <a:pt x="21" y="5"/>
                  </a:cubicBezTo>
                  <a:cubicBezTo>
                    <a:pt x="13" y="13"/>
                    <a:pt x="5" y="21"/>
                    <a:pt x="1" y="34"/>
                  </a:cubicBezTo>
                  <a:cubicBezTo>
                    <a:pt x="1" y="50"/>
                    <a:pt x="9" y="83"/>
                    <a:pt x="17" y="83"/>
                  </a:cubicBezTo>
                  <a:cubicBezTo>
                    <a:pt x="42" y="91"/>
                    <a:pt x="70" y="99"/>
                    <a:pt x="99" y="103"/>
                  </a:cubicBezTo>
                  <a:cubicBezTo>
                    <a:pt x="101" y="104"/>
                    <a:pt x="103" y="104"/>
                    <a:pt x="104" y="104"/>
                  </a:cubicBezTo>
                  <a:cubicBezTo>
                    <a:pt x="126" y="104"/>
                    <a:pt x="141" y="80"/>
                    <a:pt x="152" y="38"/>
                  </a:cubicBezTo>
                  <a:cubicBezTo>
                    <a:pt x="125" y="13"/>
                    <a:pt x="91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57"/>
            <p:cNvSpPr/>
            <p:nvPr/>
          </p:nvSpPr>
          <p:spPr>
            <a:xfrm>
              <a:off x="1006597" y="3901770"/>
              <a:ext cx="14166" cy="8060"/>
            </a:xfrm>
            <a:custGeom>
              <a:rect b="b" l="l" r="r" t="t"/>
              <a:pathLst>
                <a:path extrusionOk="0" h="99" w="174">
                  <a:moveTo>
                    <a:pt x="78" y="0"/>
                  </a:moveTo>
                  <a:cubicBezTo>
                    <a:pt x="53" y="0"/>
                    <a:pt x="28" y="10"/>
                    <a:pt x="1" y="41"/>
                  </a:cubicBezTo>
                  <a:cubicBezTo>
                    <a:pt x="13" y="62"/>
                    <a:pt x="17" y="82"/>
                    <a:pt x="25" y="82"/>
                  </a:cubicBezTo>
                  <a:cubicBezTo>
                    <a:pt x="42" y="93"/>
                    <a:pt x="61" y="99"/>
                    <a:pt x="81" y="99"/>
                  </a:cubicBezTo>
                  <a:cubicBezTo>
                    <a:pt x="105" y="99"/>
                    <a:pt x="130" y="90"/>
                    <a:pt x="148" y="74"/>
                  </a:cubicBezTo>
                  <a:cubicBezTo>
                    <a:pt x="161" y="58"/>
                    <a:pt x="169" y="41"/>
                    <a:pt x="173" y="25"/>
                  </a:cubicBezTo>
                  <a:cubicBezTo>
                    <a:pt x="139" y="16"/>
                    <a:pt x="108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7"/>
            <p:cNvSpPr/>
            <p:nvPr/>
          </p:nvSpPr>
          <p:spPr>
            <a:xfrm>
              <a:off x="1030369" y="3848526"/>
              <a:ext cx="13433" cy="7083"/>
            </a:xfrm>
            <a:custGeom>
              <a:rect b="b" l="l" r="r" t="t"/>
              <a:pathLst>
                <a:path extrusionOk="0" h="87" w="165">
                  <a:moveTo>
                    <a:pt x="79" y="1"/>
                  </a:moveTo>
                  <a:cubicBezTo>
                    <a:pt x="51" y="1"/>
                    <a:pt x="25" y="17"/>
                    <a:pt x="0" y="55"/>
                  </a:cubicBezTo>
                  <a:cubicBezTo>
                    <a:pt x="22" y="77"/>
                    <a:pt x="43" y="86"/>
                    <a:pt x="63" y="86"/>
                  </a:cubicBezTo>
                  <a:cubicBezTo>
                    <a:pt x="95" y="86"/>
                    <a:pt x="126" y="64"/>
                    <a:pt x="164" y="39"/>
                  </a:cubicBezTo>
                  <a:cubicBezTo>
                    <a:pt x="132" y="15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7"/>
            <p:cNvSpPr/>
            <p:nvPr/>
          </p:nvSpPr>
          <p:spPr>
            <a:xfrm>
              <a:off x="937152" y="4080144"/>
              <a:ext cx="149718" cy="17748"/>
            </a:xfrm>
            <a:custGeom>
              <a:rect b="b" l="l" r="r" t="t"/>
              <a:pathLst>
                <a:path extrusionOk="0" h="218" w="1839">
                  <a:moveTo>
                    <a:pt x="279" y="0"/>
                  </a:moveTo>
                  <a:cubicBezTo>
                    <a:pt x="209" y="0"/>
                    <a:pt x="140" y="9"/>
                    <a:pt x="74" y="25"/>
                  </a:cubicBezTo>
                  <a:cubicBezTo>
                    <a:pt x="54" y="29"/>
                    <a:pt x="33" y="66"/>
                    <a:pt x="0" y="103"/>
                  </a:cubicBezTo>
                  <a:cubicBezTo>
                    <a:pt x="25" y="140"/>
                    <a:pt x="33" y="160"/>
                    <a:pt x="45" y="165"/>
                  </a:cubicBezTo>
                  <a:cubicBezTo>
                    <a:pt x="86" y="177"/>
                    <a:pt x="132" y="185"/>
                    <a:pt x="177" y="193"/>
                  </a:cubicBezTo>
                  <a:cubicBezTo>
                    <a:pt x="190" y="195"/>
                    <a:pt x="204" y="195"/>
                    <a:pt x="218" y="195"/>
                  </a:cubicBezTo>
                  <a:cubicBezTo>
                    <a:pt x="245" y="195"/>
                    <a:pt x="271" y="193"/>
                    <a:pt x="296" y="193"/>
                  </a:cubicBezTo>
                  <a:cubicBezTo>
                    <a:pt x="374" y="197"/>
                    <a:pt x="452" y="201"/>
                    <a:pt x="530" y="201"/>
                  </a:cubicBezTo>
                  <a:cubicBezTo>
                    <a:pt x="623" y="194"/>
                    <a:pt x="717" y="180"/>
                    <a:pt x="812" y="180"/>
                  </a:cubicBezTo>
                  <a:cubicBezTo>
                    <a:pt x="871" y="180"/>
                    <a:pt x="930" y="186"/>
                    <a:pt x="989" y="201"/>
                  </a:cubicBezTo>
                  <a:cubicBezTo>
                    <a:pt x="997" y="204"/>
                    <a:pt x="1005" y="205"/>
                    <a:pt x="1013" y="205"/>
                  </a:cubicBezTo>
                  <a:cubicBezTo>
                    <a:pt x="1046" y="205"/>
                    <a:pt x="1080" y="187"/>
                    <a:pt x="1116" y="177"/>
                  </a:cubicBezTo>
                  <a:cubicBezTo>
                    <a:pt x="1125" y="177"/>
                    <a:pt x="1136" y="168"/>
                    <a:pt x="1147" y="168"/>
                  </a:cubicBezTo>
                  <a:cubicBezTo>
                    <a:pt x="1150" y="168"/>
                    <a:pt x="1154" y="169"/>
                    <a:pt x="1157" y="173"/>
                  </a:cubicBezTo>
                  <a:cubicBezTo>
                    <a:pt x="1196" y="209"/>
                    <a:pt x="1234" y="218"/>
                    <a:pt x="1273" y="218"/>
                  </a:cubicBezTo>
                  <a:cubicBezTo>
                    <a:pt x="1301" y="218"/>
                    <a:pt x="1329" y="213"/>
                    <a:pt x="1358" y="210"/>
                  </a:cubicBezTo>
                  <a:cubicBezTo>
                    <a:pt x="1404" y="206"/>
                    <a:pt x="1453" y="201"/>
                    <a:pt x="1502" y="197"/>
                  </a:cubicBezTo>
                  <a:lnTo>
                    <a:pt x="1580" y="197"/>
                  </a:lnTo>
                  <a:cubicBezTo>
                    <a:pt x="1650" y="197"/>
                    <a:pt x="1724" y="197"/>
                    <a:pt x="1797" y="193"/>
                  </a:cubicBezTo>
                  <a:cubicBezTo>
                    <a:pt x="1822" y="193"/>
                    <a:pt x="1838" y="156"/>
                    <a:pt x="1838" y="95"/>
                  </a:cubicBezTo>
                  <a:cubicBezTo>
                    <a:pt x="1795" y="21"/>
                    <a:pt x="1748" y="1"/>
                    <a:pt x="1699" y="1"/>
                  </a:cubicBezTo>
                  <a:cubicBezTo>
                    <a:pt x="1669" y="1"/>
                    <a:pt x="1639" y="9"/>
                    <a:pt x="1609" y="17"/>
                  </a:cubicBezTo>
                  <a:cubicBezTo>
                    <a:pt x="1549" y="33"/>
                    <a:pt x="1491" y="38"/>
                    <a:pt x="1432" y="38"/>
                  </a:cubicBezTo>
                  <a:cubicBezTo>
                    <a:pt x="1337" y="38"/>
                    <a:pt x="1242" y="25"/>
                    <a:pt x="1148" y="25"/>
                  </a:cubicBezTo>
                  <a:cubicBezTo>
                    <a:pt x="1140" y="25"/>
                    <a:pt x="1132" y="25"/>
                    <a:pt x="1125" y="25"/>
                  </a:cubicBezTo>
                  <a:cubicBezTo>
                    <a:pt x="1047" y="25"/>
                    <a:pt x="960" y="5"/>
                    <a:pt x="878" y="5"/>
                  </a:cubicBezTo>
                  <a:cubicBezTo>
                    <a:pt x="759" y="5"/>
                    <a:pt x="644" y="17"/>
                    <a:pt x="525" y="17"/>
                  </a:cubicBezTo>
                  <a:cubicBezTo>
                    <a:pt x="443" y="17"/>
                    <a:pt x="36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7"/>
            <p:cNvSpPr/>
            <p:nvPr/>
          </p:nvSpPr>
          <p:spPr>
            <a:xfrm>
              <a:off x="1017995" y="4121828"/>
              <a:ext cx="349504" cy="20516"/>
            </a:xfrm>
            <a:custGeom>
              <a:rect b="b" l="l" r="r" t="t"/>
              <a:pathLst>
                <a:path extrusionOk="0" h="252" w="4293">
                  <a:moveTo>
                    <a:pt x="1623" y="0"/>
                  </a:moveTo>
                  <a:cubicBezTo>
                    <a:pt x="1618" y="0"/>
                    <a:pt x="1614" y="1"/>
                    <a:pt x="1609" y="1"/>
                  </a:cubicBezTo>
                  <a:cubicBezTo>
                    <a:pt x="1469" y="30"/>
                    <a:pt x="1330" y="22"/>
                    <a:pt x="1190" y="38"/>
                  </a:cubicBezTo>
                  <a:cubicBezTo>
                    <a:pt x="1157" y="38"/>
                    <a:pt x="1124" y="34"/>
                    <a:pt x="1088" y="34"/>
                  </a:cubicBezTo>
                  <a:cubicBezTo>
                    <a:pt x="1060" y="34"/>
                    <a:pt x="1033" y="24"/>
                    <a:pt x="1005" y="24"/>
                  </a:cubicBezTo>
                  <a:cubicBezTo>
                    <a:pt x="979" y="24"/>
                    <a:pt x="953" y="33"/>
                    <a:pt x="928" y="67"/>
                  </a:cubicBezTo>
                  <a:cubicBezTo>
                    <a:pt x="925" y="71"/>
                    <a:pt x="922" y="72"/>
                    <a:pt x="918" y="72"/>
                  </a:cubicBezTo>
                  <a:cubicBezTo>
                    <a:pt x="909" y="72"/>
                    <a:pt x="899" y="66"/>
                    <a:pt x="891" y="63"/>
                  </a:cubicBezTo>
                  <a:cubicBezTo>
                    <a:pt x="862" y="46"/>
                    <a:pt x="829" y="34"/>
                    <a:pt x="796" y="22"/>
                  </a:cubicBezTo>
                  <a:cubicBezTo>
                    <a:pt x="770" y="14"/>
                    <a:pt x="743" y="11"/>
                    <a:pt x="716" y="11"/>
                  </a:cubicBezTo>
                  <a:cubicBezTo>
                    <a:pt x="661" y="11"/>
                    <a:pt x="605" y="23"/>
                    <a:pt x="550" y="26"/>
                  </a:cubicBezTo>
                  <a:cubicBezTo>
                    <a:pt x="472" y="30"/>
                    <a:pt x="394" y="31"/>
                    <a:pt x="316" y="31"/>
                  </a:cubicBezTo>
                  <a:cubicBezTo>
                    <a:pt x="237" y="31"/>
                    <a:pt x="158" y="30"/>
                    <a:pt x="78" y="30"/>
                  </a:cubicBezTo>
                  <a:cubicBezTo>
                    <a:pt x="58" y="30"/>
                    <a:pt x="37" y="34"/>
                    <a:pt x="21" y="38"/>
                  </a:cubicBezTo>
                  <a:cubicBezTo>
                    <a:pt x="8" y="51"/>
                    <a:pt x="0" y="71"/>
                    <a:pt x="0" y="88"/>
                  </a:cubicBezTo>
                  <a:cubicBezTo>
                    <a:pt x="0" y="112"/>
                    <a:pt x="4" y="141"/>
                    <a:pt x="17" y="165"/>
                  </a:cubicBezTo>
                  <a:cubicBezTo>
                    <a:pt x="21" y="178"/>
                    <a:pt x="37" y="186"/>
                    <a:pt x="54" y="186"/>
                  </a:cubicBezTo>
                  <a:cubicBezTo>
                    <a:pt x="73" y="182"/>
                    <a:pt x="93" y="181"/>
                    <a:pt x="113" y="181"/>
                  </a:cubicBezTo>
                  <a:cubicBezTo>
                    <a:pt x="188" y="181"/>
                    <a:pt x="263" y="202"/>
                    <a:pt x="338" y="202"/>
                  </a:cubicBezTo>
                  <a:cubicBezTo>
                    <a:pt x="374" y="202"/>
                    <a:pt x="411" y="197"/>
                    <a:pt x="447" y="182"/>
                  </a:cubicBezTo>
                  <a:cubicBezTo>
                    <a:pt x="454" y="179"/>
                    <a:pt x="461" y="178"/>
                    <a:pt x="467" y="178"/>
                  </a:cubicBezTo>
                  <a:cubicBezTo>
                    <a:pt x="483" y="178"/>
                    <a:pt x="499" y="183"/>
                    <a:pt x="513" y="186"/>
                  </a:cubicBezTo>
                  <a:cubicBezTo>
                    <a:pt x="568" y="186"/>
                    <a:pt x="621" y="188"/>
                    <a:pt x="674" y="188"/>
                  </a:cubicBezTo>
                  <a:cubicBezTo>
                    <a:pt x="701" y="188"/>
                    <a:pt x="728" y="187"/>
                    <a:pt x="755" y="186"/>
                  </a:cubicBezTo>
                  <a:cubicBezTo>
                    <a:pt x="804" y="178"/>
                    <a:pt x="858" y="170"/>
                    <a:pt x="907" y="157"/>
                  </a:cubicBezTo>
                  <a:cubicBezTo>
                    <a:pt x="915" y="157"/>
                    <a:pt x="928" y="161"/>
                    <a:pt x="936" y="165"/>
                  </a:cubicBezTo>
                  <a:cubicBezTo>
                    <a:pt x="986" y="193"/>
                    <a:pt x="1035" y="221"/>
                    <a:pt x="1085" y="221"/>
                  </a:cubicBezTo>
                  <a:cubicBezTo>
                    <a:pt x="1109" y="221"/>
                    <a:pt x="1133" y="214"/>
                    <a:pt x="1157" y="198"/>
                  </a:cubicBezTo>
                  <a:cubicBezTo>
                    <a:pt x="1160" y="197"/>
                    <a:pt x="1162" y="197"/>
                    <a:pt x="1165" y="197"/>
                  </a:cubicBezTo>
                  <a:cubicBezTo>
                    <a:pt x="1175" y="197"/>
                    <a:pt x="1184" y="202"/>
                    <a:pt x="1194" y="202"/>
                  </a:cubicBezTo>
                  <a:cubicBezTo>
                    <a:pt x="1260" y="202"/>
                    <a:pt x="1326" y="202"/>
                    <a:pt x="1391" y="198"/>
                  </a:cubicBezTo>
                  <a:cubicBezTo>
                    <a:pt x="1498" y="194"/>
                    <a:pt x="1605" y="186"/>
                    <a:pt x="1711" y="186"/>
                  </a:cubicBezTo>
                  <a:cubicBezTo>
                    <a:pt x="1789" y="186"/>
                    <a:pt x="1863" y="211"/>
                    <a:pt x="1941" y="211"/>
                  </a:cubicBezTo>
                  <a:cubicBezTo>
                    <a:pt x="2040" y="211"/>
                    <a:pt x="2139" y="193"/>
                    <a:pt x="2238" y="193"/>
                  </a:cubicBezTo>
                  <a:cubicBezTo>
                    <a:pt x="2266" y="193"/>
                    <a:pt x="2294" y="195"/>
                    <a:pt x="2323" y="198"/>
                  </a:cubicBezTo>
                  <a:cubicBezTo>
                    <a:pt x="2330" y="199"/>
                    <a:pt x="2337" y="200"/>
                    <a:pt x="2344" y="200"/>
                  </a:cubicBezTo>
                  <a:cubicBezTo>
                    <a:pt x="2379" y="200"/>
                    <a:pt x="2414" y="189"/>
                    <a:pt x="2449" y="189"/>
                  </a:cubicBezTo>
                  <a:cubicBezTo>
                    <a:pt x="2483" y="189"/>
                    <a:pt x="2518" y="199"/>
                    <a:pt x="2552" y="239"/>
                  </a:cubicBezTo>
                  <a:cubicBezTo>
                    <a:pt x="2558" y="247"/>
                    <a:pt x="2564" y="249"/>
                    <a:pt x="2571" y="249"/>
                  </a:cubicBezTo>
                  <a:cubicBezTo>
                    <a:pt x="2579" y="249"/>
                    <a:pt x="2587" y="246"/>
                    <a:pt x="2593" y="243"/>
                  </a:cubicBezTo>
                  <a:cubicBezTo>
                    <a:pt x="2655" y="231"/>
                    <a:pt x="2712" y="219"/>
                    <a:pt x="2774" y="206"/>
                  </a:cubicBezTo>
                  <a:cubicBezTo>
                    <a:pt x="2781" y="205"/>
                    <a:pt x="2788" y="204"/>
                    <a:pt x="2794" y="204"/>
                  </a:cubicBezTo>
                  <a:cubicBezTo>
                    <a:pt x="2804" y="204"/>
                    <a:pt x="2814" y="206"/>
                    <a:pt x="2823" y="211"/>
                  </a:cubicBezTo>
                  <a:cubicBezTo>
                    <a:pt x="2839" y="219"/>
                    <a:pt x="2857" y="224"/>
                    <a:pt x="2876" y="224"/>
                  </a:cubicBezTo>
                  <a:cubicBezTo>
                    <a:pt x="2900" y="224"/>
                    <a:pt x="2924" y="216"/>
                    <a:pt x="2942" y="202"/>
                  </a:cubicBezTo>
                  <a:cubicBezTo>
                    <a:pt x="2961" y="193"/>
                    <a:pt x="2981" y="189"/>
                    <a:pt x="3003" y="189"/>
                  </a:cubicBezTo>
                  <a:cubicBezTo>
                    <a:pt x="3010" y="189"/>
                    <a:pt x="3017" y="189"/>
                    <a:pt x="3024" y="190"/>
                  </a:cubicBezTo>
                  <a:cubicBezTo>
                    <a:pt x="3074" y="190"/>
                    <a:pt x="3123" y="182"/>
                    <a:pt x="3172" y="170"/>
                  </a:cubicBezTo>
                  <a:cubicBezTo>
                    <a:pt x="3182" y="164"/>
                    <a:pt x="3193" y="162"/>
                    <a:pt x="3205" y="162"/>
                  </a:cubicBezTo>
                  <a:cubicBezTo>
                    <a:pt x="3221" y="162"/>
                    <a:pt x="3237" y="167"/>
                    <a:pt x="3254" y="174"/>
                  </a:cubicBezTo>
                  <a:cubicBezTo>
                    <a:pt x="3295" y="198"/>
                    <a:pt x="3336" y="219"/>
                    <a:pt x="3385" y="231"/>
                  </a:cubicBezTo>
                  <a:cubicBezTo>
                    <a:pt x="3402" y="235"/>
                    <a:pt x="3419" y="237"/>
                    <a:pt x="3437" y="237"/>
                  </a:cubicBezTo>
                  <a:cubicBezTo>
                    <a:pt x="3484" y="237"/>
                    <a:pt x="3531" y="225"/>
                    <a:pt x="3579" y="225"/>
                  </a:cubicBezTo>
                  <a:cubicBezTo>
                    <a:pt x="3602" y="225"/>
                    <a:pt x="3625" y="228"/>
                    <a:pt x="3648" y="235"/>
                  </a:cubicBezTo>
                  <a:cubicBezTo>
                    <a:pt x="3663" y="240"/>
                    <a:pt x="3677" y="242"/>
                    <a:pt x="3692" y="242"/>
                  </a:cubicBezTo>
                  <a:cubicBezTo>
                    <a:pt x="3722" y="242"/>
                    <a:pt x="3752" y="235"/>
                    <a:pt x="3782" y="235"/>
                  </a:cubicBezTo>
                  <a:cubicBezTo>
                    <a:pt x="3786" y="235"/>
                    <a:pt x="3791" y="235"/>
                    <a:pt x="3796" y="235"/>
                  </a:cubicBezTo>
                  <a:cubicBezTo>
                    <a:pt x="3857" y="235"/>
                    <a:pt x="3919" y="243"/>
                    <a:pt x="3980" y="248"/>
                  </a:cubicBezTo>
                  <a:cubicBezTo>
                    <a:pt x="3997" y="252"/>
                    <a:pt x="4013" y="252"/>
                    <a:pt x="4026" y="252"/>
                  </a:cubicBezTo>
                  <a:cubicBezTo>
                    <a:pt x="4091" y="248"/>
                    <a:pt x="4153" y="239"/>
                    <a:pt x="4214" y="235"/>
                  </a:cubicBezTo>
                  <a:cubicBezTo>
                    <a:pt x="4243" y="235"/>
                    <a:pt x="4268" y="227"/>
                    <a:pt x="4292" y="153"/>
                  </a:cubicBezTo>
                  <a:cubicBezTo>
                    <a:pt x="4247" y="89"/>
                    <a:pt x="4178" y="43"/>
                    <a:pt x="4116" y="43"/>
                  </a:cubicBezTo>
                  <a:cubicBezTo>
                    <a:pt x="4099" y="43"/>
                    <a:pt x="4082" y="47"/>
                    <a:pt x="4067" y="55"/>
                  </a:cubicBezTo>
                  <a:cubicBezTo>
                    <a:pt x="4034" y="72"/>
                    <a:pt x="4002" y="78"/>
                    <a:pt x="3970" y="78"/>
                  </a:cubicBezTo>
                  <a:cubicBezTo>
                    <a:pt x="3905" y="78"/>
                    <a:pt x="3841" y="53"/>
                    <a:pt x="3775" y="51"/>
                  </a:cubicBezTo>
                  <a:cubicBezTo>
                    <a:pt x="3718" y="42"/>
                    <a:pt x="3656" y="38"/>
                    <a:pt x="3599" y="38"/>
                  </a:cubicBezTo>
                  <a:cubicBezTo>
                    <a:pt x="3487" y="52"/>
                    <a:pt x="3374" y="60"/>
                    <a:pt x="3262" y="60"/>
                  </a:cubicBezTo>
                  <a:cubicBezTo>
                    <a:pt x="3239" y="60"/>
                    <a:pt x="3216" y="59"/>
                    <a:pt x="3193" y="59"/>
                  </a:cubicBezTo>
                  <a:cubicBezTo>
                    <a:pt x="3179" y="59"/>
                    <a:pt x="3166" y="59"/>
                    <a:pt x="3152" y="59"/>
                  </a:cubicBezTo>
                  <a:cubicBezTo>
                    <a:pt x="3071" y="59"/>
                    <a:pt x="2990" y="56"/>
                    <a:pt x="2909" y="14"/>
                  </a:cubicBezTo>
                  <a:cubicBezTo>
                    <a:pt x="2902" y="10"/>
                    <a:pt x="2895" y="8"/>
                    <a:pt x="2888" y="8"/>
                  </a:cubicBezTo>
                  <a:cubicBezTo>
                    <a:pt x="2867" y="8"/>
                    <a:pt x="2845" y="23"/>
                    <a:pt x="2823" y="26"/>
                  </a:cubicBezTo>
                  <a:cubicBezTo>
                    <a:pt x="2778" y="42"/>
                    <a:pt x="2733" y="51"/>
                    <a:pt x="2688" y="55"/>
                  </a:cubicBezTo>
                  <a:cubicBezTo>
                    <a:pt x="2647" y="48"/>
                    <a:pt x="2607" y="31"/>
                    <a:pt x="2566" y="31"/>
                  </a:cubicBezTo>
                  <a:cubicBezTo>
                    <a:pt x="2533" y="31"/>
                    <a:pt x="2499" y="42"/>
                    <a:pt x="2466" y="79"/>
                  </a:cubicBezTo>
                  <a:cubicBezTo>
                    <a:pt x="2465" y="80"/>
                    <a:pt x="2463" y="80"/>
                    <a:pt x="2461" y="80"/>
                  </a:cubicBezTo>
                  <a:cubicBezTo>
                    <a:pt x="2455" y="80"/>
                    <a:pt x="2448" y="75"/>
                    <a:pt x="2442" y="75"/>
                  </a:cubicBezTo>
                  <a:cubicBezTo>
                    <a:pt x="2326" y="68"/>
                    <a:pt x="2211" y="45"/>
                    <a:pt x="2096" y="45"/>
                  </a:cubicBezTo>
                  <a:cubicBezTo>
                    <a:pt x="2080" y="45"/>
                    <a:pt x="2064" y="45"/>
                    <a:pt x="2048" y="46"/>
                  </a:cubicBezTo>
                  <a:cubicBezTo>
                    <a:pt x="2041" y="47"/>
                    <a:pt x="2034" y="47"/>
                    <a:pt x="2027" y="47"/>
                  </a:cubicBezTo>
                  <a:cubicBezTo>
                    <a:pt x="1955" y="47"/>
                    <a:pt x="1883" y="17"/>
                    <a:pt x="1811" y="17"/>
                  </a:cubicBezTo>
                  <a:cubicBezTo>
                    <a:pt x="1795" y="17"/>
                    <a:pt x="1780" y="18"/>
                    <a:pt x="1765" y="22"/>
                  </a:cubicBezTo>
                  <a:cubicBezTo>
                    <a:pt x="1758" y="23"/>
                    <a:pt x="1751" y="24"/>
                    <a:pt x="1744" y="24"/>
                  </a:cubicBezTo>
                  <a:cubicBezTo>
                    <a:pt x="1703" y="24"/>
                    <a:pt x="1664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57"/>
            <p:cNvSpPr/>
            <p:nvPr/>
          </p:nvSpPr>
          <p:spPr>
            <a:xfrm>
              <a:off x="955470" y="4038543"/>
              <a:ext cx="105673" cy="14329"/>
            </a:xfrm>
            <a:custGeom>
              <a:rect b="b" l="l" r="r" t="t"/>
              <a:pathLst>
                <a:path extrusionOk="0" h="176" w="1298">
                  <a:moveTo>
                    <a:pt x="92" y="0"/>
                  </a:moveTo>
                  <a:cubicBezTo>
                    <a:pt x="65" y="0"/>
                    <a:pt x="33" y="33"/>
                    <a:pt x="1" y="48"/>
                  </a:cubicBezTo>
                  <a:cubicBezTo>
                    <a:pt x="24" y="121"/>
                    <a:pt x="61" y="156"/>
                    <a:pt x="100" y="156"/>
                  </a:cubicBezTo>
                  <a:cubicBezTo>
                    <a:pt x="109" y="156"/>
                    <a:pt x="119" y="154"/>
                    <a:pt x="128" y="150"/>
                  </a:cubicBezTo>
                  <a:cubicBezTo>
                    <a:pt x="153" y="136"/>
                    <a:pt x="181" y="129"/>
                    <a:pt x="209" y="129"/>
                  </a:cubicBezTo>
                  <a:cubicBezTo>
                    <a:pt x="246" y="129"/>
                    <a:pt x="283" y="141"/>
                    <a:pt x="313" y="167"/>
                  </a:cubicBezTo>
                  <a:cubicBezTo>
                    <a:pt x="320" y="172"/>
                    <a:pt x="327" y="174"/>
                    <a:pt x="334" y="174"/>
                  </a:cubicBezTo>
                  <a:cubicBezTo>
                    <a:pt x="339" y="174"/>
                    <a:pt x="345" y="173"/>
                    <a:pt x="350" y="171"/>
                  </a:cubicBezTo>
                  <a:cubicBezTo>
                    <a:pt x="381" y="174"/>
                    <a:pt x="412" y="175"/>
                    <a:pt x="442" y="175"/>
                  </a:cubicBezTo>
                  <a:cubicBezTo>
                    <a:pt x="491" y="175"/>
                    <a:pt x="539" y="172"/>
                    <a:pt x="588" y="167"/>
                  </a:cubicBezTo>
                  <a:cubicBezTo>
                    <a:pt x="625" y="157"/>
                    <a:pt x="662" y="154"/>
                    <a:pt x="700" y="154"/>
                  </a:cubicBezTo>
                  <a:cubicBezTo>
                    <a:pt x="749" y="154"/>
                    <a:pt x="799" y="159"/>
                    <a:pt x="847" y="159"/>
                  </a:cubicBezTo>
                  <a:cubicBezTo>
                    <a:pt x="857" y="159"/>
                    <a:pt x="866" y="159"/>
                    <a:pt x="875" y="159"/>
                  </a:cubicBezTo>
                  <a:cubicBezTo>
                    <a:pt x="912" y="159"/>
                    <a:pt x="949" y="159"/>
                    <a:pt x="986" y="150"/>
                  </a:cubicBezTo>
                  <a:cubicBezTo>
                    <a:pt x="1002" y="147"/>
                    <a:pt x="1018" y="146"/>
                    <a:pt x="1034" y="146"/>
                  </a:cubicBezTo>
                  <a:cubicBezTo>
                    <a:pt x="1063" y="146"/>
                    <a:pt x="1092" y="151"/>
                    <a:pt x="1121" y="159"/>
                  </a:cubicBezTo>
                  <a:cubicBezTo>
                    <a:pt x="1137" y="161"/>
                    <a:pt x="1153" y="163"/>
                    <a:pt x="1169" y="163"/>
                  </a:cubicBezTo>
                  <a:cubicBezTo>
                    <a:pt x="1200" y="163"/>
                    <a:pt x="1231" y="157"/>
                    <a:pt x="1261" y="146"/>
                  </a:cubicBezTo>
                  <a:cubicBezTo>
                    <a:pt x="1281" y="138"/>
                    <a:pt x="1298" y="105"/>
                    <a:pt x="1281" y="44"/>
                  </a:cubicBezTo>
                  <a:cubicBezTo>
                    <a:pt x="1248" y="35"/>
                    <a:pt x="1211" y="27"/>
                    <a:pt x="1179" y="23"/>
                  </a:cubicBezTo>
                  <a:cubicBezTo>
                    <a:pt x="1076" y="19"/>
                    <a:pt x="965" y="19"/>
                    <a:pt x="863" y="15"/>
                  </a:cubicBezTo>
                  <a:cubicBezTo>
                    <a:pt x="727" y="11"/>
                    <a:pt x="592" y="15"/>
                    <a:pt x="456" y="3"/>
                  </a:cubicBezTo>
                  <a:cubicBezTo>
                    <a:pt x="444" y="1"/>
                    <a:pt x="432" y="1"/>
                    <a:pt x="419" y="1"/>
                  </a:cubicBezTo>
                  <a:cubicBezTo>
                    <a:pt x="349" y="1"/>
                    <a:pt x="278" y="18"/>
                    <a:pt x="206" y="18"/>
                  </a:cubicBezTo>
                  <a:cubicBezTo>
                    <a:pt x="172" y="18"/>
                    <a:pt x="138" y="14"/>
                    <a:pt x="103" y="3"/>
                  </a:cubicBezTo>
                  <a:cubicBezTo>
                    <a:pt x="100" y="1"/>
                    <a:pt x="96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7"/>
            <p:cNvSpPr/>
            <p:nvPr/>
          </p:nvSpPr>
          <p:spPr>
            <a:xfrm>
              <a:off x="1370755" y="4123212"/>
              <a:ext cx="96637" cy="16608"/>
            </a:xfrm>
            <a:custGeom>
              <a:rect b="b" l="l" r="r" t="t"/>
              <a:pathLst>
                <a:path extrusionOk="0" h="204" w="1187">
                  <a:moveTo>
                    <a:pt x="696" y="1"/>
                  </a:moveTo>
                  <a:cubicBezTo>
                    <a:pt x="651" y="1"/>
                    <a:pt x="607" y="8"/>
                    <a:pt x="562" y="21"/>
                  </a:cubicBezTo>
                  <a:cubicBezTo>
                    <a:pt x="519" y="34"/>
                    <a:pt x="475" y="40"/>
                    <a:pt x="431" y="40"/>
                  </a:cubicBezTo>
                  <a:cubicBezTo>
                    <a:pt x="390" y="40"/>
                    <a:pt x="349" y="35"/>
                    <a:pt x="308" y="25"/>
                  </a:cubicBezTo>
                  <a:cubicBezTo>
                    <a:pt x="278" y="16"/>
                    <a:pt x="248" y="12"/>
                    <a:pt x="219" y="12"/>
                  </a:cubicBezTo>
                  <a:cubicBezTo>
                    <a:pt x="149" y="12"/>
                    <a:pt x="82" y="34"/>
                    <a:pt x="13" y="54"/>
                  </a:cubicBezTo>
                  <a:cubicBezTo>
                    <a:pt x="8" y="54"/>
                    <a:pt x="4" y="75"/>
                    <a:pt x="0" y="87"/>
                  </a:cubicBezTo>
                  <a:cubicBezTo>
                    <a:pt x="13" y="189"/>
                    <a:pt x="49" y="189"/>
                    <a:pt x="78" y="194"/>
                  </a:cubicBezTo>
                  <a:cubicBezTo>
                    <a:pt x="99" y="195"/>
                    <a:pt x="118" y="196"/>
                    <a:pt x="138" y="196"/>
                  </a:cubicBezTo>
                  <a:cubicBezTo>
                    <a:pt x="166" y="196"/>
                    <a:pt x="193" y="194"/>
                    <a:pt x="222" y="189"/>
                  </a:cubicBezTo>
                  <a:cubicBezTo>
                    <a:pt x="271" y="186"/>
                    <a:pt x="324" y="167"/>
                    <a:pt x="376" y="167"/>
                  </a:cubicBezTo>
                  <a:cubicBezTo>
                    <a:pt x="385" y="167"/>
                    <a:pt x="394" y="168"/>
                    <a:pt x="402" y="169"/>
                  </a:cubicBezTo>
                  <a:cubicBezTo>
                    <a:pt x="457" y="180"/>
                    <a:pt x="510" y="196"/>
                    <a:pt x="563" y="196"/>
                  </a:cubicBezTo>
                  <a:cubicBezTo>
                    <a:pt x="590" y="196"/>
                    <a:pt x="617" y="192"/>
                    <a:pt x="644" y="181"/>
                  </a:cubicBezTo>
                  <a:cubicBezTo>
                    <a:pt x="673" y="169"/>
                    <a:pt x="706" y="165"/>
                    <a:pt x="735" y="165"/>
                  </a:cubicBezTo>
                  <a:cubicBezTo>
                    <a:pt x="760" y="168"/>
                    <a:pt x="788" y="198"/>
                    <a:pt x="811" y="198"/>
                  </a:cubicBezTo>
                  <a:cubicBezTo>
                    <a:pt x="817" y="198"/>
                    <a:pt x="824" y="196"/>
                    <a:pt x="829" y="189"/>
                  </a:cubicBezTo>
                  <a:cubicBezTo>
                    <a:pt x="845" y="170"/>
                    <a:pt x="860" y="163"/>
                    <a:pt x="875" y="163"/>
                  </a:cubicBezTo>
                  <a:cubicBezTo>
                    <a:pt x="901" y="163"/>
                    <a:pt x="926" y="186"/>
                    <a:pt x="952" y="202"/>
                  </a:cubicBezTo>
                  <a:cubicBezTo>
                    <a:pt x="955" y="203"/>
                    <a:pt x="958" y="204"/>
                    <a:pt x="961" y="204"/>
                  </a:cubicBezTo>
                  <a:cubicBezTo>
                    <a:pt x="966" y="204"/>
                    <a:pt x="973" y="202"/>
                    <a:pt x="981" y="202"/>
                  </a:cubicBezTo>
                  <a:cubicBezTo>
                    <a:pt x="1022" y="198"/>
                    <a:pt x="1063" y="194"/>
                    <a:pt x="1108" y="189"/>
                  </a:cubicBezTo>
                  <a:cubicBezTo>
                    <a:pt x="1112" y="191"/>
                    <a:pt x="1117" y="191"/>
                    <a:pt x="1121" y="191"/>
                  </a:cubicBezTo>
                  <a:cubicBezTo>
                    <a:pt x="1150" y="191"/>
                    <a:pt x="1179" y="169"/>
                    <a:pt x="1186" y="140"/>
                  </a:cubicBezTo>
                  <a:cubicBezTo>
                    <a:pt x="1182" y="46"/>
                    <a:pt x="1166" y="21"/>
                    <a:pt x="1141" y="21"/>
                  </a:cubicBezTo>
                  <a:cubicBezTo>
                    <a:pt x="1104" y="13"/>
                    <a:pt x="1071" y="13"/>
                    <a:pt x="1038" y="9"/>
                  </a:cubicBezTo>
                  <a:cubicBezTo>
                    <a:pt x="1031" y="8"/>
                    <a:pt x="1024" y="8"/>
                    <a:pt x="1017" y="8"/>
                  </a:cubicBezTo>
                  <a:cubicBezTo>
                    <a:pt x="965" y="8"/>
                    <a:pt x="915" y="25"/>
                    <a:pt x="863" y="25"/>
                  </a:cubicBezTo>
                  <a:cubicBezTo>
                    <a:pt x="845" y="25"/>
                    <a:pt x="827" y="23"/>
                    <a:pt x="809" y="17"/>
                  </a:cubicBezTo>
                  <a:cubicBezTo>
                    <a:pt x="771" y="6"/>
                    <a:pt x="733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7"/>
            <p:cNvSpPr/>
            <p:nvPr/>
          </p:nvSpPr>
          <p:spPr>
            <a:xfrm>
              <a:off x="1003259" y="4125491"/>
              <a:ext cx="11154" cy="11723"/>
            </a:xfrm>
            <a:custGeom>
              <a:rect b="b" l="l" r="r" t="t"/>
              <a:pathLst>
                <a:path extrusionOk="0" h="144" w="137">
                  <a:moveTo>
                    <a:pt x="58" y="1"/>
                  </a:moveTo>
                  <a:cubicBezTo>
                    <a:pt x="44" y="1"/>
                    <a:pt x="31" y="5"/>
                    <a:pt x="17" y="14"/>
                  </a:cubicBezTo>
                  <a:cubicBezTo>
                    <a:pt x="9" y="30"/>
                    <a:pt x="5" y="51"/>
                    <a:pt x="5" y="71"/>
                  </a:cubicBezTo>
                  <a:cubicBezTo>
                    <a:pt x="1" y="88"/>
                    <a:pt x="5" y="104"/>
                    <a:pt x="13" y="120"/>
                  </a:cubicBezTo>
                  <a:cubicBezTo>
                    <a:pt x="31" y="128"/>
                    <a:pt x="50" y="144"/>
                    <a:pt x="70" y="144"/>
                  </a:cubicBezTo>
                  <a:cubicBezTo>
                    <a:pt x="92" y="144"/>
                    <a:pt x="115" y="125"/>
                    <a:pt x="136" y="59"/>
                  </a:cubicBezTo>
                  <a:cubicBezTo>
                    <a:pt x="109" y="18"/>
                    <a:pt x="84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57"/>
            <p:cNvSpPr/>
            <p:nvPr/>
          </p:nvSpPr>
          <p:spPr>
            <a:xfrm>
              <a:off x="907029" y="3849666"/>
              <a:ext cx="23203" cy="6432"/>
            </a:xfrm>
            <a:custGeom>
              <a:rect b="b" l="l" r="r" t="t"/>
              <a:pathLst>
                <a:path extrusionOk="0" h="79" w="285">
                  <a:moveTo>
                    <a:pt x="239" y="0"/>
                  </a:moveTo>
                  <a:cubicBezTo>
                    <a:pt x="165" y="0"/>
                    <a:pt x="91" y="8"/>
                    <a:pt x="13" y="12"/>
                  </a:cubicBezTo>
                  <a:cubicBezTo>
                    <a:pt x="9" y="12"/>
                    <a:pt x="5" y="17"/>
                    <a:pt x="1" y="21"/>
                  </a:cubicBezTo>
                  <a:lnTo>
                    <a:pt x="1" y="54"/>
                  </a:lnTo>
                  <a:cubicBezTo>
                    <a:pt x="13" y="62"/>
                    <a:pt x="26" y="66"/>
                    <a:pt x="38" y="70"/>
                  </a:cubicBezTo>
                  <a:cubicBezTo>
                    <a:pt x="87" y="74"/>
                    <a:pt x="140" y="78"/>
                    <a:pt x="194" y="78"/>
                  </a:cubicBezTo>
                  <a:cubicBezTo>
                    <a:pt x="210" y="78"/>
                    <a:pt x="231" y="78"/>
                    <a:pt x="247" y="70"/>
                  </a:cubicBezTo>
                  <a:cubicBezTo>
                    <a:pt x="255" y="66"/>
                    <a:pt x="264" y="45"/>
                    <a:pt x="284" y="21"/>
                  </a:cubicBezTo>
                  <a:cubicBezTo>
                    <a:pt x="264" y="12"/>
                    <a:pt x="25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57"/>
            <p:cNvSpPr/>
            <p:nvPr/>
          </p:nvSpPr>
          <p:spPr>
            <a:xfrm>
              <a:off x="907029" y="4121258"/>
              <a:ext cx="91996" cy="21086"/>
            </a:xfrm>
            <a:custGeom>
              <a:rect b="b" l="l" r="r" t="t"/>
              <a:pathLst>
                <a:path extrusionOk="0" h="259" w="1130">
                  <a:moveTo>
                    <a:pt x="758" y="1"/>
                  </a:moveTo>
                  <a:cubicBezTo>
                    <a:pt x="716" y="1"/>
                    <a:pt x="675" y="7"/>
                    <a:pt x="633" y="25"/>
                  </a:cubicBezTo>
                  <a:cubicBezTo>
                    <a:pt x="557" y="52"/>
                    <a:pt x="477" y="65"/>
                    <a:pt x="398" y="65"/>
                  </a:cubicBezTo>
                  <a:cubicBezTo>
                    <a:pt x="331" y="65"/>
                    <a:pt x="265" y="56"/>
                    <a:pt x="202" y="37"/>
                  </a:cubicBezTo>
                  <a:cubicBezTo>
                    <a:pt x="155" y="26"/>
                    <a:pt x="111" y="12"/>
                    <a:pt x="67" y="12"/>
                  </a:cubicBezTo>
                  <a:cubicBezTo>
                    <a:pt x="45" y="12"/>
                    <a:pt x="23" y="15"/>
                    <a:pt x="1" y="25"/>
                  </a:cubicBezTo>
                  <a:lnTo>
                    <a:pt x="1" y="222"/>
                  </a:lnTo>
                  <a:cubicBezTo>
                    <a:pt x="34" y="238"/>
                    <a:pt x="75" y="246"/>
                    <a:pt x="112" y="246"/>
                  </a:cubicBezTo>
                  <a:cubicBezTo>
                    <a:pt x="166" y="235"/>
                    <a:pt x="219" y="226"/>
                    <a:pt x="272" y="226"/>
                  </a:cubicBezTo>
                  <a:cubicBezTo>
                    <a:pt x="319" y="226"/>
                    <a:pt x="365" y="233"/>
                    <a:pt x="411" y="255"/>
                  </a:cubicBezTo>
                  <a:cubicBezTo>
                    <a:pt x="418" y="257"/>
                    <a:pt x="424" y="258"/>
                    <a:pt x="431" y="258"/>
                  </a:cubicBezTo>
                  <a:cubicBezTo>
                    <a:pt x="453" y="258"/>
                    <a:pt x="475" y="245"/>
                    <a:pt x="497" y="242"/>
                  </a:cubicBezTo>
                  <a:cubicBezTo>
                    <a:pt x="551" y="234"/>
                    <a:pt x="596" y="218"/>
                    <a:pt x="649" y="213"/>
                  </a:cubicBezTo>
                  <a:cubicBezTo>
                    <a:pt x="711" y="205"/>
                    <a:pt x="776" y="209"/>
                    <a:pt x="838" y="205"/>
                  </a:cubicBezTo>
                  <a:lnTo>
                    <a:pt x="1039" y="205"/>
                  </a:lnTo>
                  <a:cubicBezTo>
                    <a:pt x="1068" y="205"/>
                    <a:pt x="1096" y="205"/>
                    <a:pt x="1129" y="111"/>
                  </a:cubicBezTo>
                  <a:cubicBezTo>
                    <a:pt x="1105" y="86"/>
                    <a:pt x="1088" y="62"/>
                    <a:pt x="1072" y="58"/>
                  </a:cubicBezTo>
                  <a:cubicBezTo>
                    <a:pt x="966" y="43"/>
                    <a:pt x="862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57"/>
            <p:cNvSpPr/>
            <p:nvPr/>
          </p:nvSpPr>
          <p:spPr>
            <a:xfrm>
              <a:off x="938780" y="3901525"/>
              <a:ext cx="10828" cy="8304"/>
            </a:xfrm>
            <a:custGeom>
              <a:rect b="b" l="l" r="r" t="t"/>
              <a:pathLst>
                <a:path extrusionOk="0" h="102" w="133">
                  <a:moveTo>
                    <a:pt x="54" y="0"/>
                  </a:moveTo>
                  <a:cubicBezTo>
                    <a:pt x="41" y="0"/>
                    <a:pt x="29" y="3"/>
                    <a:pt x="17" y="7"/>
                  </a:cubicBezTo>
                  <a:cubicBezTo>
                    <a:pt x="5" y="16"/>
                    <a:pt x="1" y="28"/>
                    <a:pt x="1" y="44"/>
                  </a:cubicBezTo>
                  <a:cubicBezTo>
                    <a:pt x="1" y="57"/>
                    <a:pt x="5" y="73"/>
                    <a:pt x="13" y="85"/>
                  </a:cubicBezTo>
                  <a:cubicBezTo>
                    <a:pt x="24" y="96"/>
                    <a:pt x="37" y="102"/>
                    <a:pt x="51" y="102"/>
                  </a:cubicBezTo>
                  <a:cubicBezTo>
                    <a:pt x="78" y="102"/>
                    <a:pt x="108" y="81"/>
                    <a:pt x="132" y="40"/>
                  </a:cubicBezTo>
                  <a:cubicBezTo>
                    <a:pt x="112" y="14"/>
                    <a:pt x="83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7"/>
            <p:cNvSpPr/>
            <p:nvPr/>
          </p:nvSpPr>
          <p:spPr>
            <a:xfrm>
              <a:off x="951155" y="4043427"/>
              <a:ext cx="81" cy="407"/>
            </a:xfrm>
            <a:custGeom>
              <a:rect b="b" l="l" r="r" t="t"/>
              <a:pathLst>
                <a:path extrusionOk="0" h="5" w="1">
                  <a:moveTo>
                    <a:pt x="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57"/>
            <p:cNvSpPr/>
            <p:nvPr/>
          </p:nvSpPr>
          <p:spPr>
            <a:xfrm>
              <a:off x="1064725" y="4039357"/>
              <a:ext cx="13759" cy="12130"/>
            </a:xfrm>
            <a:custGeom>
              <a:rect b="b" l="l" r="r" t="t"/>
              <a:pathLst>
                <a:path extrusionOk="0" h="149" w="169">
                  <a:moveTo>
                    <a:pt x="85" y="1"/>
                  </a:moveTo>
                  <a:cubicBezTo>
                    <a:pt x="58" y="1"/>
                    <a:pt x="30" y="16"/>
                    <a:pt x="1" y="46"/>
                  </a:cubicBezTo>
                  <a:cubicBezTo>
                    <a:pt x="34" y="115"/>
                    <a:pt x="60" y="149"/>
                    <a:pt x="86" y="149"/>
                  </a:cubicBezTo>
                  <a:cubicBezTo>
                    <a:pt x="111" y="149"/>
                    <a:pt x="137" y="117"/>
                    <a:pt x="169" y="54"/>
                  </a:cubicBezTo>
                  <a:cubicBezTo>
                    <a:pt x="141" y="18"/>
                    <a:pt x="114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57"/>
            <p:cNvSpPr/>
            <p:nvPr/>
          </p:nvSpPr>
          <p:spPr>
            <a:xfrm>
              <a:off x="955795" y="4042369"/>
              <a:ext cx="81" cy="407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7"/>
            <p:cNvSpPr/>
            <p:nvPr/>
          </p:nvSpPr>
          <p:spPr>
            <a:xfrm>
              <a:off x="1067086" y="3996127"/>
              <a:ext cx="14084" cy="10584"/>
            </a:xfrm>
            <a:custGeom>
              <a:rect b="b" l="l" r="r" t="t"/>
              <a:pathLst>
                <a:path extrusionOk="0" h="130" w="173">
                  <a:moveTo>
                    <a:pt x="83" y="1"/>
                  </a:moveTo>
                  <a:cubicBezTo>
                    <a:pt x="61" y="1"/>
                    <a:pt x="38" y="9"/>
                    <a:pt x="17" y="15"/>
                  </a:cubicBezTo>
                  <a:cubicBezTo>
                    <a:pt x="9" y="15"/>
                    <a:pt x="0" y="39"/>
                    <a:pt x="0" y="48"/>
                  </a:cubicBezTo>
                  <a:cubicBezTo>
                    <a:pt x="0" y="64"/>
                    <a:pt x="9" y="85"/>
                    <a:pt x="17" y="101"/>
                  </a:cubicBezTo>
                  <a:cubicBezTo>
                    <a:pt x="39" y="119"/>
                    <a:pt x="59" y="129"/>
                    <a:pt x="80" y="129"/>
                  </a:cubicBezTo>
                  <a:cubicBezTo>
                    <a:pt x="109" y="129"/>
                    <a:pt x="139" y="109"/>
                    <a:pt x="173" y="68"/>
                  </a:cubicBezTo>
                  <a:cubicBezTo>
                    <a:pt x="143" y="15"/>
                    <a:pt x="113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57"/>
            <p:cNvSpPr/>
            <p:nvPr/>
          </p:nvSpPr>
          <p:spPr>
            <a:xfrm>
              <a:off x="1077100" y="3848037"/>
              <a:ext cx="6757" cy="6920"/>
            </a:xfrm>
            <a:custGeom>
              <a:rect b="b" l="l" r="r" t="t"/>
              <a:pathLst>
                <a:path extrusionOk="0" h="85" w="83">
                  <a:moveTo>
                    <a:pt x="50" y="1"/>
                  </a:moveTo>
                  <a:cubicBezTo>
                    <a:pt x="36" y="1"/>
                    <a:pt x="20" y="11"/>
                    <a:pt x="0" y="32"/>
                  </a:cubicBezTo>
                  <a:cubicBezTo>
                    <a:pt x="0" y="41"/>
                    <a:pt x="0" y="45"/>
                    <a:pt x="0" y="53"/>
                  </a:cubicBezTo>
                  <a:cubicBezTo>
                    <a:pt x="24" y="75"/>
                    <a:pt x="41" y="85"/>
                    <a:pt x="54" y="85"/>
                  </a:cubicBezTo>
                  <a:cubicBezTo>
                    <a:pt x="65" y="85"/>
                    <a:pt x="73" y="77"/>
                    <a:pt x="78" y="61"/>
                  </a:cubicBezTo>
                  <a:cubicBezTo>
                    <a:pt x="83" y="45"/>
                    <a:pt x="78" y="32"/>
                    <a:pt x="74" y="16"/>
                  </a:cubicBezTo>
                  <a:cubicBezTo>
                    <a:pt x="68" y="6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57"/>
            <p:cNvSpPr/>
            <p:nvPr/>
          </p:nvSpPr>
          <p:spPr>
            <a:xfrm>
              <a:off x="1079787" y="3901851"/>
              <a:ext cx="9444" cy="7653"/>
            </a:xfrm>
            <a:custGeom>
              <a:rect b="b" l="l" r="r" t="t"/>
              <a:pathLst>
                <a:path extrusionOk="0" h="94" w="116">
                  <a:moveTo>
                    <a:pt x="39" y="0"/>
                  </a:moveTo>
                  <a:cubicBezTo>
                    <a:pt x="22" y="0"/>
                    <a:pt x="7" y="13"/>
                    <a:pt x="0" y="57"/>
                  </a:cubicBezTo>
                  <a:cubicBezTo>
                    <a:pt x="26" y="76"/>
                    <a:pt x="50" y="93"/>
                    <a:pt x="77" y="93"/>
                  </a:cubicBezTo>
                  <a:cubicBezTo>
                    <a:pt x="84" y="93"/>
                    <a:pt x="91" y="92"/>
                    <a:pt x="99" y="90"/>
                  </a:cubicBezTo>
                  <a:cubicBezTo>
                    <a:pt x="107" y="81"/>
                    <a:pt x="111" y="73"/>
                    <a:pt x="111" y="65"/>
                  </a:cubicBezTo>
                  <a:cubicBezTo>
                    <a:pt x="115" y="53"/>
                    <a:pt x="115" y="40"/>
                    <a:pt x="111" y="28"/>
                  </a:cubicBezTo>
                  <a:cubicBezTo>
                    <a:pt x="91" y="16"/>
                    <a:pt x="74" y="7"/>
                    <a:pt x="54" y="3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7"/>
            <p:cNvSpPr/>
            <p:nvPr/>
          </p:nvSpPr>
          <p:spPr>
            <a:xfrm>
              <a:off x="1101117" y="3995801"/>
              <a:ext cx="17829" cy="10584"/>
            </a:xfrm>
            <a:custGeom>
              <a:rect b="b" l="l" r="r" t="t"/>
              <a:pathLst>
                <a:path extrusionOk="0" h="130" w="219">
                  <a:moveTo>
                    <a:pt x="88" y="1"/>
                  </a:moveTo>
                  <a:cubicBezTo>
                    <a:pt x="59" y="1"/>
                    <a:pt x="29" y="12"/>
                    <a:pt x="1" y="64"/>
                  </a:cubicBezTo>
                  <a:cubicBezTo>
                    <a:pt x="37" y="111"/>
                    <a:pt x="71" y="130"/>
                    <a:pt x="104" y="130"/>
                  </a:cubicBezTo>
                  <a:cubicBezTo>
                    <a:pt x="143" y="130"/>
                    <a:pt x="181" y="104"/>
                    <a:pt x="218" y="68"/>
                  </a:cubicBezTo>
                  <a:cubicBezTo>
                    <a:pt x="188" y="17"/>
                    <a:pt x="182" y="5"/>
                    <a:pt x="163" y="5"/>
                  </a:cubicBezTo>
                  <a:cubicBezTo>
                    <a:pt x="159" y="5"/>
                    <a:pt x="154" y="6"/>
                    <a:pt x="149" y="7"/>
                  </a:cubicBezTo>
                  <a:cubicBezTo>
                    <a:pt x="130" y="7"/>
                    <a:pt x="109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7"/>
            <p:cNvSpPr/>
            <p:nvPr/>
          </p:nvSpPr>
          <p:spPr>
            <a:xfrm>
              <a:off x="1439549" y="3996859"/>
              <a:ext cx="13107" cy="10258"/>
            </a:xfrm>
            <a:custGeom>
              <a:rect b="b" l="l" r="r" t="t"/>
              <a:pathLst>
                <a:path extrusionOk="0" h="126" w="161">
                  <a:moveTo>
                    <a:pt x="66" y="0"/>
                  </a:moveTo>
                  <a:cubicBezTo>
                    <a:pt x="61" y="0"/>
                    <a:pt x="55" y="1"/>
                    <a:pt x="50" y="2"/>
                  </a:cubicBezTo>
                  <a:cubicBezTo>
                    <a:pt x="25" y="2"/>
                    <a:pt x="5" y="10"/>
                    <a:pt x="1" y="63"/>
                  </a:cubicBezTo>
                  <a:cubicBezTo>
                    <a:pt x="34" y="105"/>
                    <a:pt x="54" y="126"/>
                    <a:pt x="76" y="126"/>
                  </a:cubicBezTo>
                  <a:cubicBezTo>
                    <a:pt x="97" y="126"/>
                    <a:pt x="121" y="107"/>
                    <a:pt x="161" y="71"/>
                  </a:cubicBezTo>
                  <a:cubicBezTo>
                    <a:pt x="146" y="28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57"/>
            <p:cNvSpPr/>
            <p:nvPr/>
          </p:nvSpPr>
          <p:spPr>
            <a:xfrm>
              <a:off x="1421475" y="3997022"/>
              <a:ext cx="13840" cy="10339"/>
            </a:xfrm>
            <a:custGeom>
              <a:rect b="b" l="l" r="r" t="t"/>
              <a:pathLst>
                <a:path extrusionOk="0" h="127" w="170">
                  <a:moveTo>
                    <a:pt x="83" y="0"/>
                  </a:moveTo>
                  <a:cubicBezTo>
                    <a:pt x="60" y="0"/>
                    <a:pt x="37" y="9"/>
                    <a:pt x="13" y="16"/>
                  </a:cubicBezTo>
                  <a:cubicBezTo>
                    <a:pt x="9" y="16"/>
                    <a:pt x="1" y="37"/>
                    <a:pt x="1" y="49"/>
                  </a:cubicBezTo>
                  <a:cubicBezTo>
                    <a:pt x="1" y="65"/>
                    <a:pt x="5" y="82"/>
                    <a:pt x="17" y="98"/>
                  </a:cubicBezTo>
                  <a:cubicBezTo>
                    <a:pt x="38" y="117"/>
                    <a:pt x="58" y="126"/>
                    <a:pt x="78" y="126"/>
                  </a:cubicBezTo>
                  <a:cubicBezTo>
                    <a:pt x="108" y="126"/>
                    <a:pt x="138" y="107"/>
                    <a:pt x="169" y="65"/>
                  </a:cubicBezTo>
                  <a:cubicBezTo>
                    <a:pt x="141" y="15"/>
                    <a:pt x="113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57"/>
            <p:cNvSpPr/>
            <p:nvPr/>
          </p:nvSpPr>
          <p:spPr>
            <a:xfrm>
              <a:off x="1455587" y="3996615"/>
              <a:ext cx="17748" cy="10746"/>
            </a:xfrm>
            <a:custGeom>
              <a:rect b="b" l="l" r="r" t="t"/>
              <a:pathLst>
                <a:path extrusionOk="0" h="132" w="218">
                  <a:moveTo>
                    <a:pt x="86" y="1"/>
                  </a:moveTo>
                  <a:cubicBezTo>
                    <a:pt x="58" y="1"/>
                    <a:pt x="29" y="11"/>
                    <a:pt x="0" y="66"/>
                  </a:cubicBezTo>
                  <a:cubicBezTo>
                    <a:pt x="36" y="113"/>
                    <a:pt x="69" y="131"/>
                    <a:pt x="101" y="131"/>
                  </a:cubicBezTo>
                  <a:cubicBezTo>
                    <a:pt x="140" y="131"/>
                    <a:pt x="178" y="104"/>
                    <a:pt x="218" y="66"/>
                  </a:cubicBezTo>
                  <a:cubicBezTo>
                    <a:pt x="181" y="9"/>
                    <a:pt x="181" y="5"/>
                    <a:pt x="148" y="5"/>
                  </a:cubicBezTo>
                  <a:cubicBezTo>
                    <a:pt x="145" y="5"/>
                    <a:pt x="143" y="5"/>
                    <a:pt x="140" y="5"/>
                  </a:cubicBezTo>
                  <a:cubicBezTo>
                    <a:pt x="122" y="5"/>
                    <a:pt x="104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7"/>
            <p:cNvSpPr/>
            <p:nvPr/>
          </p:nvSpPr>
          <p:spPr>
            <a:xfrm>
              <a:off x="1104862" y="3901281"/>
              <a:ext cx="9362" cy="7978"/>
            </a:xfrm>
            <a:custGeom>
              <a:rect b="b" l="l" r="r" t="t"/>
              <a:pathLst>
                <a:path extrusionOk="0" h="98" w="115">
                  <a:moveTo>
                    <a:pt x="52" y="1"/>
                  </a:moveTo>
                  <a:cubicBezTo>
                    <a:pt x="30" y="1"/>
                    <a:pt x="14" y="21"/>
                    <a:pt x="0" y="64"/>
                  </a:cubicBezTo>
                  <a:cubicBezTo>
                    <a:pt x="31" y="86"/>
                    <a:pt x="49" y="98"/>
                    <a:pt x="63" y="98"/>
                  </a:cubicBezTo>
                  <a:cubicBezTo>
                    <a:pt x="81" y="98"/>
                    <a:pt x="92" y="78"/>
                    <a:pt x="115" y="35"/>
                  </a:cubicBezTo>
                  <a:cubicBezTo>
                    <a:pt x="89" y="12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7"/>
            <p:cNvSpPr/>
            <p:nvPr/>
          </p:nvSpPr>
          <p:spPr>
            <a:xfrm>
              <a:off x="1049338" y="3947198"/>
              <a:ext cx="60245" cy="10502"/>
            </a:xfrm>
            <a:custGeom>
              <a:rect b="b" l="l" r="r" t="t"/>
              <a:pathLst>
                <a:path extrusionOk="0" h="129" w="740">
                  <a:moveTo>
                    <a:pt x="555" y="0"/>
                  </a:moveTo>
                  <a:cubicBezTo>
                    <a:pt x="387" y="0"/>
                    <a:pt x="218" y="4"/>
                    <a:pt x="50" y="9"/>
                  </a:cubicBezTo>
                  <a:cubicBezTo>
                    <a:pt x="34" y="9"/>
                    <a:pt x="17" y="37"/>
                    <a:pt x="1" y="50"/>
                  </a:cubicBezTo>
                  <a:lnTo>
                    <a:pt x="1" y="86"/>
                  </a:lnTo>
                  <a:cubicBezTo>
                    <a:pt x="21" y="99"/>
                    <a:pt x="42" y="103"/>
                    <a:pt x="67" y="111"/>
                  </a:cubicBezTo>
                  <a:cubicBezTo>
                    <a:pt x="80" y="112"/>
                    <a:pt x="94" y="113"/>
                    <a:pt x="109" y="113"/>
                  </a:cubicBezTo>
                  <a:cubicBezTo>
                    <a:pt x="137" y="113"/>
                    <a:pt x="166" y="111"/>
                    <a:pt x="194" y="111"/>
                  </a:cubicBezTo>
                  <a:cubicBezTo>
                    <a:pt x="224" y="110"/>
                    <a:pt x="253" y="109"/>
                    <a:pt x="282" y="109"/>
                  </a:cubicBezTo>
                  <a:cubicBezTo>
                    <a:pt x="333" y="109"/>
                    <a:pt x="382" y="112"/>
                    <a:pt x="432" y="119"/>
                  </a:cubicBezTo>
                  <a:cubicBezTo>
                    <a:pt x="458" y="125"/>
                    <a:pt x="485" y="128"/>
                    <a:pt x="511" y="128"/>
                  </a:cubicBezTo>
                  <a:cubicBezTo>
                    <a:pt x="576" y="128"/>
                    <a:pt x="640" y="111"/>
                    <a:pt x="698" y="82"/>
                  </a:cubicBezTo>
                  <a:cubicBezTo>
                    <a:pt x="707" y="78"/>
                    <a:pt x="715" y="62"/>
                    <a:pt x="739" y="33"/>
                  </a:cubicBezTo>
                  <a:cubicBezTo>
                    <a:pt x="678" y="17"/>
                    <a:pt x="616" y="9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7"/>
            <p:cNvSpPr/>
            <p:nvPr/>
          </p:nvSpPr>
          <p:spPr>
            <a:xfrm>
              <a:off x="1118539" y="3900793"/>
              <a:ext cx="9118" cy="9851"/>
            </a:xfrm>
            <a:custGeom>
              <a:rect b="b" l="l" r="r" t="t"/>
              <a:pathLst>
                <a:path extrusionOk="0" h="121" w="112">
                  <a:moveTo>
                    <a:pt x="51" y="1"/>
                  </a:moveTo>
                  <a:cubicBezTo>
                    <a:pt x="35" y="1"/>
                    <a:pt x="21" y="19"/>
                    <a:pt x="0" y="57"/>
                  </a:cubicBezTo>
                  <a:cubicBezTo>
                    <a:pt x="15" y="87"/>
                    <a:pt x="23" y="120"/>
                    <a:pt x="46" y="120"/>
                  </a:cubicBezTo>
                  <a:cubicBezTo>
                    <a:pt x="48" y="120"/>
                    <a:pt x="51" y="120"/>
                    <a:pt x="54" y="119"/>
                  </a:cubicBezTo>
                  <a:cubicBezTo>
                    <a:pt x="86" y="111"/>
                    <a:pt x="107" y="82"/>
                    <a:pt x="111" y="49"/>
                  </a:cubicBezTo>
                  <a:cubicBezTo>
                    <a:pt x="83" y="17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7"/>
            <p:cNvSpPr/>
            <p:nvPr/>
          </p:nvSpPr>
          <p:spPr>
            <a:xfrm>
              <a:off x="1487989" y="3849340"/>
              <a:ext cx="9444" cy="6594"/>
            </a:xfrm>
            <a:custGeom>
              <a:rect b="b" l="l" r="r" t="t"/>
              <a:pathLst>
                <a:path extrusionOk="0" h="81" w="116">
                  <a:moveTo>
                    <a:pt x="54" y="0"/>
                  </a:moveTo>
                  <a:cubicBezTo>
                    <a:pt x="33" y="0"/>
                    <a:pt x="9" y="0"/>
                    <a:pt x="0" y="49"/>
                  </a:cubicBezTo>
                  <a:cubicBezTo>
                    <a:pt x="20" y="69"/>
                    <a:pt x="47" y="81"/>
                    <a:pt x="76" y="81"/>
                  </a:cubicBezTo>
                  <a:cubicBezTo>
                    <a:pt x="84" y="81"/>
                    <a:pt x="91" y="80"/>
                    <a:pt x="99" y="78"/>
                  </a:cubicBezTo>
                  <a:cubicBezTo>
                    <a:pt x="107" y="74"/>
                    <a:pt x="111" y="66"/>
                    <a:pt x="111" y="58"/>
                  </a:cubicBezTo>
                  <a:cubicBezTo>
                    <a:pt x="115" y="45"/>
                    <a:pt x="115" y="37"/>
                    <a:pt x="111" y="25"/>
                  </a:cubicBezTo>
                  <a:cubicBezTo>
                    <a:pt x="91" y="12"/>
                    <a:pt x="74" y="4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7"/>
            <p:cNvSpPr/>
            <p:nvPr/>
          </p:nvSpPr>
          <p:spPr>
            <a:xfrm>
              <a:off x="1513064" y="3848607"/>
              <a:ext cx="9444" cy="7490"/>
            </a:xfrm>
            <a:custGeom>
              <a:rect b="b" l="l" r="r" t="t"/>
              <a:pathLst>
                <a:path extrusionOk="0" h="92" w="116">
                  <a:moveTo>
                    <a:pt x="53" y="1"/>
                  </a:moveTo>
                  <a:cubicBezTo>
                    <a:pt x="30" y="1"/>
                    <a:pt x="15" y="22"/>
                    <a:pt x="0" y="62"/>
                  </a:cubicBezTo>
                  <a:cubicBezTo>
                    <a:pt x="30" y="82"/>
                    <a:pt x="48" y="92"/>
                    <a:pt x="62" y="92"/>
                  </a:cubicBezTo>
                  <a:cubicBezTo>
                    <a:pt x="80" y="92"/>
                    <a:pt x="92" y="74"/>
                    <a:pt x="115" y="34"/>
                  </a:cubicBezTo>
                  <a:cubicBezTo>
                    <a:pt x="89" y="1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7"/>
            <p:cNvSpPr/>
            <p:nvPr/>
          </p:nvSpPr>
          <p:spPr>
            <a:xfrm>
              <a:off x="1526741" y="3848200"/>
              <a:ext cx="9118" cy="8955"/>
            </a:xfrm>
            <a:custGeom>
              <a:rect b="b" l="l" r="r" t="t"/>
              <a:pathLst>
                <a:path extrusionOk="0" h="110" w="112">
                  <a:moveTo>
                    <a:pt x="51" y="1"/>
                  </a:moveTo>
                  <a:cubicBezTo>
                    <a:pt x="35" y="1"/>
                    <a:pt x="22" y="17"/>
                    <a:pt x="0" y="51"/>
                  </a:cubicBezTo>
                  <a:cubicBezTo>
                    <a:pt x="11" y="80"/>
                    <a:pt x="26" y="110"/>
                    <a:pt x="46" y="110"/>
                  </a:cubicBezTo>
                  <a:cubicBezTo>
                    <a:pt x="49" y="110"/>
                    <a:pt x="51" y="109"/>
                    <a:pt x="54" y="108"/>
                  </a:cubicBezTo>
                  <a:cubicBezTo>
                    <a:pt x="83" y="100"/>
                    <a:pt x="107" y="76"/>
                    <a:pt x="111" y="43"/>
                  </a:cubicBezTo>
                  <a:cubicBezTo>
                    <a:pt x="83" y="15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57"/>
            <p:cNvSpPr/>
            <p:nvPr/>
          </p:nvSpPr>
          <p:spPr>
            <a:xfrm>
              <a:off x="907029" y="4036019"/>
              <a:ext cx="44207" cy="16038"/>
            </a:xfrm>
            <a:custGeom>
              <a:rect b="b" l="l" r="r" t="t"/>
              <a:pathLst>
                <a:path extrusionOk="0" h="197" w="543">
                  <a:moveTo>
                    <a:pt x="79" y="1"/>
                  </a:moveTo>
                  <a:cubicBezTo>
                    <a:pt x="50" y="1"/>
                    <a:pt x="26" y="9"/>
                    <a:pt x="1" y="17"/>
                  </a:cubicBezTo>
                  <a:lnTo>
                    <a:pt x="1" y="194"/>
                  </a:lnTo>
                  <a:cubicBezTo>
                    <a:pt x="5" y="196"/>
                    <a:pt x="8" y="197"/>
                    <a:pt x="11" y="197"/>
                  </a:cubicBezTo>
                  <a:cubicBezTo>
                    <a:pt x="14" y="197"/>
                    <a:pt x="17" y="196"/>
                    <a:pt x="21" y="194"/>
                  </a:cubicBezTo>
                  <a:cubicBezTo>
                    <a:pt x="32" y="194"/>
                    <a:pt x="43" y="195"/>
                    <a:pt x="54" y="195"/>
                  </a:cubicBezTo>
                  <a:cubicBezTo>
                    <a:pt x="105" y="195"/>
                    <a:pt x="155" y="187"/>
                    <a:pt x="206" y="177"/>
                  </a:cubicBezTo>
                  <a:cubicBezTo>
                    <a:pt x="230" y="164"/>
                    <a:pt x="254" y="158"/>
                    <a:pt x="279" y="158"/>
                  </a:cubicBezTo>
                  <a:cubicBezTo>
                    <a:pt x="302" y="158"/>
                    <a:pt x="324" y="163"/>
                    <a:pt x="346" y="173"/>
                  </a:cubicBezTo>
                  <a:cubicBezTo>
                    <a:pt x="368" y="186"/>
                    <a:pt x="391" y="192"/>
                    <a:pt x="412" y="192"/>
                  </a:cubicBezTo>
                  <a:cubicBezTo>
                    <a:pt x="459" y="192"/>
                    <a:pt x="503" y="160"/>
                    <a:pt x="543" y="95"/>
                  </a:cubicBezTo>
                  <a:cubicBezTo>
                    <a:pt x="514" y="79"/>
                    <a:pt x="489" y="50"/>
                    <a:pt x="460" y="42"/>
                  </a:cubicBezTo>
                  <a:cubicBezTo>
                    <a:pt x="333" y="25"/>
                    <a:pt x="206" y="13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57"/>
            <p:cNvSpPr/>
            <p:nvPr/>
          </p:nvSpPr>
          <p:spPr>
            <a:xfrm>
              <a:off x="923800" y="3993114"/>
              <a:ext cx="77179" cy="14003"/>
            </a:xfrm>
            <a:custGeom>
              <a:rect b="b" l="l" r="r" t="t"/>
              <a:pathLst>
                <a:path extrusionOk="0" h="172" w="948">
                  <a:moveTo>
                    <a:pt x="401" y="1"/>
                  </a:moveTo>
                  <a:cubicBezTo>
                    <a:pt x="295" y="1"/>
                    <a:pt x="189" y="15"/>
                    <a:pt x="82" y="15"/>
                  </a:cubicBezTo>
                  <a:cubicBezTo>
                    <a:pt x="53" y="15"/>
                    <a:pt x="16" y="15"/>
                    <a:pt x="0" y="93"/>
                  </a:cubicBezTo>
                  <a:cubicBezTo>
                    <a:pt x="11" y="133"/>
                    <a:pt x="52" y="164"/>
                    <a:pt x="96" y="164"/>
                  </a:cubicBezTo>
                  <a:cubicBezTo>
                    <a:pt x="101" y="164"/>
                    <a:pt x="106" y="163"/>
                    <a:pt x="111" y="163"/>
                  </a:cubicBezTo>
                  <a:cubicBezTo>
                    <a:pt x="267" y="163"/>
                    <a:pt x="423" y="158"/>
                    <a:pt x="583" y="158"/>
                  </a:cubicBezTo>
                  <a:cubicBezTo>
                    <a:pt x="591" y="158"/>
                    <a:pt x="599" y="158"/>
                    <a:pt x="607" y="154"/>
                  </a:cubicBezTo>
                  <a:cubicBezTo>
                    <a:pt x="628" y="148"/>
                    <a:pt x="649" y="144"/>
                    <a:pt x="670" y="144"/>
                  </a:cubicBezTo>
                  <a:cubicBezTo>
                    <a:pt x="700" y="144"/>
                    <a:pt x="729" y="151"/>
                    <a:pt x="755" y="163"/>
                  </a:cubicBezTo>
                  <a:cubicBezTo>
                    <a:pt x="786" y="168"/>
                    <a:pt x="816" y="171"/>
                    <a:pt x="846" y="171"/>
                  </a:cubicBezTo>
                  <a:cubicBezTo>
                    <a:pt x="865" y="171"/>
                    <a:pt x="884" y="170"/>
                    <a:pt x="903" y="167"/>
                  </a:cubicBezTo>
                  <a:cubicBezTo>
                    <a:pt x="915" y="167"/>
                    <a:pt x="932" y="138"/>
                    <a:pt x="948" y="117"/>
                  </a:cubicBezTo>
                  <a:cubicBezTo>
                    <a:pt x="927" y="85"/>
                    <a:pt x="890" y="64"/>
                    <a:pt x="854" y="60"/>
                  </a:cubicBezTo>
                  <a:cubicBezTo>
                    <a:pt x="842" y="61"/>
                    <a:pt x="830" y="61"/>
                    <a:pt x="818" y="61"/>
                  </a:cubicBezTo>
                  <a:cubicBezTo>
                    <a:pt x="760" y="61"/>
                    <a:pt x="702" y="53"/>
                    <a:pt x="644" y="40"/>
                  </a:cubicBezTo>
                  <a:cubicBezTo>
                    <a:pt x="564" y="9"/>
                    <a:pt x="483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7"/>
            <p:cNvSpPr/>
            <p:nvPr/>
          </p:nvSpPr>
          <p:spPr>
            <a:xfrm>
              <a:off x="907436" y="4078679"/>
              <a:ext cx="24749" cy="17748"/>
            </a:xfrm>
            <a:custGeom>
              <a:rect b="b" l="l" r="r" t="t"/>
              <a:pathLst>
                <a:path extrusionOk="0" h="218" w="304">
                  <a:moveTo>
                    <a:pt x="84" y="0"/>
                  </a:moveTo>
                  <a:cubicBezTo>
                    <a:pt x="74" y="0"/>
                    <a:pt x="64" y="1"/>
                    <a:pt x="53" y="2"/>
                  </a:cubicBezTo>
                  <a:cubicBezTo>
                    <a:pt x="33" y="10"/>
                    <a:pt x="12" y="23"/>
                    <a:pt x="0" y="43"/>
                  </a:cubicBezTo>
                  <a:lnTo>
                    <a:pt x="0" y="203"/>
                  </a:lnTo>
                  <a:cubicBezTo>
                    <a:pt x="4" y="207"/>
                    <a:pt x="12" y="207"/>
                    <a:pt x="21" y="211"/>
                  </a:cubicBezTo>
                  <a:cubicBezTo>
                    <a:pt x="35" y="216"/>
                    <a:pt x="49" y="217"/>
                    <a:pt x="63" y="217"/>
                  </a:cubicBezTo>
                  <a:cubicBezTo>
                    <a:pt x="140" y="217"/>
                    <a:pt x="215" y="162"/>
                    <a:pt x="293" y="162"/>
                  </a:cubicBezTo>
                  <a:cubicBezTo>
                    <a:pt x="295" y="162"/>
                    <a:pt x="297" y="162"/>
                    <a:pt x="300" y="162"/>
                  </a:cubicBezTo>
                  <a:cubicBezTo>
                    <a:pt x="300" y="146"/>
                    <a:pt x="300" y="133"/>
                    <a:pt x="304" y="121"/>
                  </a:cubicBezTo>
                  <a:cubicBezTo>
                    <a:pt x="295" y="105"/>
                    <a:pt x="291" y="80"/>
                    <a:pt x="279" y="72"/>
                  </a:cubicBezTo>
                  <a:cubicBezTo>
                    <a:pt x="225" y="25"/>
                    <a:pt x="15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7"/>
            <p:cNvSpPr/>
            <p:nvPr/>
          </p:nvSpPr>
          <p:spPr>
            <a:xfrm>
              <a:off x="907029" y="3899083"/>
              <a:ext cx="21819" cy="12456"/>
            </a:xfrm>
            <a:custGeom>
              <a:rect b="b" l="l" r="r" t="t"/>
              <a:pathLst>
                <a:path extrusionOk="0" h="153" w="268">
                  <a:moveTo>
                    <a:pt x="34" y="0"/>
                  </a:moveTo>
                  <a:cubicBezTo>
                    <a:pt x="21" y="0"/>
                    <a:pt x="9" y="0"/>
                    <a:pt x="1" y="9"/>
                  </a:cubicBezTo>
                  <a:lnTo>
                    <a:pt x="1" y="152"/>
                  </a:lnTo>
                  <a:cubicBezTo>
                    <a:pt x="30" y="144"/>
                    <a:pt x="58" y="140"/>
                    <a:pt x="87" y="140"/>
                  </a:cubicBezTo>
                  <a:cubicBezTo>
                    <a:pt x="92" y="139"/>
                    <a:pt x="98" y="139"/>
                    <a:pt x="103" y="139"/>
                  </a:cubicBezTo>
                  <a:cubicBezTo>
                    <a:pt x="128" y="139"/>
                    <a:pt x="152" y="145"/>
                    <a:pt x="178" y="145"/>
                  </a:cubicBezTo>
                  <a:cubicBezTo>
                    <a:pt x="183" y="145"/>
                    <a:pt x="188" y="145"/>
                    <a:pt x="194" y="144"/>
                  </a:cubicBezTo>
                  <a:cubicBezTo>
                    <a:pt x="222" y="144"/>
                    <a:pt x="251" y="128"/>
                    <a:pt x="268" y="62"/>
                  </a:cubicBezTo>
                  <a:cubicBezTo>
                    <a:pt x="255" y="46"/>
                    <a:pt x="243" y="25"/>
                    <a:pt x="231" y="21"/>
                  </a:cubicBezTo>
                  <a:cubicBezTo>
                    <a:pt x="165" y="13"/>
                    <a:pt x="99" y="9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7"/>
            <p:cNvSpPr/>
            <p:nvPr/>
          </p:nvSpPr>
          <p:spPr>
            <a:xfrm>
              <a:off x="907029" y="3993603"/>
              <a:ext cx="13840" cy="13433"/>
            </a:xfrm>
            <a:custGeom>
              <a:rect b="b" l="l" r="r" t="t"/>
              <a:pathLst>
                <a:path extrusionOk="0" h="165" w="170">
                  <a:moveTo>
                    <a:pt x="1" y="1"/>
                  </a:moveTo>
                  <a:lnTo>
                    <a:pt x="1" y="152"/>
                  </a:lnTo>
                  <a:cubicBezTo>
                    <a:pt x="38" y="161"/>
                    <a:pt x="75" y="165"/>
                    <a:pt x="116" y="165"/>
                  </a:cubicBezTo>
                  <a:cubicBezTo>
                    <a:pt x="128" y="161"/>
                    <a:pt x="145" y="152"/>
                    <a:pt x="153" y="140"/>
                  </a:cubicBezTo>
                  <a:cubicBezTo>
                    <a:pt x="165" y="124"/>
                    <a:pt x="169" y="107"/>
                    <a:pt x="169" y="91"/>
                  </a:cubicBezTo>
                  <a:cubicBezTo>
                    <a:pt x="169" y="70"/>
                    <a:pt x="161" y="42"/>
                    <a:pt x="153" y="42"/>
                  </a:cubicBezTo>
                  <a:cubicBezTo>
                    <a:pt x="99" y="34"/>
                    <a:pt x="50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57"/>
            <p:cNvSpPr/>
            <p:nvPr/>
          </p:nvSpPr>
          <p:spPr>
            <a:xfrm>
              <a:off x="1472928" y="3946384"/>
              <a:ext cx="95985" cy="13026"/>
            </a:xfrm>
            <a:custGeom>
              <a:rect b="b" l="l" r="r" t="t"/>
              <a:pathLst>
                <a:path extrusionOk="0" h="160" w="1179">
                  <a:moveTo>
                    <a:pt x="198" y="0"/>
                  </a:moveTo>
                  <a:cubicBezTo>
                    <a:pt x="177" y="0"/>
                    <a:pt x="157" y="1"/>
                    <a:pt x="136" y="2"/>
                  </a:cubicBezTo>
                  <a:cubicBezTo>
                    <a:pt x="91" y="6"/>
                    <a:pt x="46" y="14"/>
                    <a:pt x="1" y="23"/>
                  </a:cubicBezTo>
                  <a:cubicBezTo>
                    <a:pt x="34" y="102"/>
                    <a:pt x="74" y="131"/>
                    <a:pt x="116" y="131"/>
                  </a:cubicBezTo>
                  <a:cubicBezTo>
                    <a:pt x="131" y="131"/>
                    <a:pt x="146" y="128"/>
                    <a:pt x="161" y="121"/>
                  </a:cubicBezTo>
                  <a:cubicBezTo>
                    <a:pt x="185" y="113"/>
                    <a:pt x="212" y="109"/>
                    <a:pt x="239" y="109"/>
                  </a:cubicBezTo>
                  <a:cubicBezTo>
                    <a:pt x="266" y="109"/>
                    <a:pt x="292" y="113"/>
                    <a:pt x="317" y="121"/>
                  </a:cubicBezTo>
                  <a:cubicBezTo>
                    <a:pt x="381" y="147"/>
                    <a:pt x="450" y="160"/>
                    <a:pt x="519" y="160"/>
                  </a:cubicBezTo>
                  <a:cubicBezTo>
                    <a:pt x="560" y="160"/>
                    <a:pt x="601" y="155"/>
                    <a:pt x="641" y="146"/>
                  </a:cubicBezTo>
                  <a:cubicBezTo>
                    <a:pt x="701" y="131"/>
                    <a:pt x="760" y="126"/>
                    <a:pt x="820" y="126"/>
                  </a:cubicBezTo>
                  <a:cubicBezTo>
                    <a:pt x="913" y="126"/>
                    <a:pt x="1006" y="139"/>
                    <a:pt x="1101" y="154"/>
                  </a:cubicBezTo>
                  <a:cubicBezTo>
                    <a:pt x="1109" y="157"/>
                    <a:pt x="1118" y="158"/>
                    <a:pt x="1128" y="158"/>
                  </a:cubicBezTo>
                  <a:cubicBezTo>
                    <a:pt x="1145" y="158"/>
                    <a:pt x="1163" y="154"/>
                    <a:pt x="1178" y="146"/>
                  </a:cubicBezTo>
                  <a:lnTo>
                    <a:pt x="1178" y="14"/>
                  </a:lnTo>
                  <a:cubicBezTo>
                    <a:pt x="1129" y="14"/>
                    <a:pt x="1072" y="19"/>
                    <a:pt x="1023" y="19"/>
                  </a:cubicBezTo>
                  <a:cubicBezTo>
                    <a:pt x="928" y="19"/>
                    <a:pt x="834" y="2"/>
                    <a:pt x="744" y="2"/>
                  </a:cubicBezTo>
                  <a:cubicBezTo>
                    <a:pt x="657" y="2"/>
                    <a:pt x="571" y="19"/>
                    <a:pt x="485" y="19"/>
                  </a:cubicBezTo>
                  <a:cubicBezTo>
                    <a:pt x="480" y="19"/>
                    <a:pt x="475" y="19"/>
                    <a:pt x="470" y="19"/>
                  </a:cubicBezTo>
                  <a:cubicBezTo>
                    <a:pt x="430" y="19"/>
                    <a:pt x="390" y="6"/>
                    <a:pt x="350" y="6"/>
                  </a:cubicBezTo>
                  <a:cubicBezTo>
                    <a:pt x="300" y="3"/>
                    <a:pt x="24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57"/>
            <p:cNvSpPr/>
            <p:nvPr/>
          </p:nvSpPr>
          <p:spPr>
            <a:xfrm>
              <a:off x="1546117" y="3849666"/>
              <a:ext cx="22795" cy="6432"/>
            </a:xfrm>
            <a:custGeom>
              <a:rect b="b" l="l" r="r" t="t"/>
              <a:pathLst>
                <a:path extrusionOk="0" h="79" w="280">
                  <a:moveTo>
                    <a:pt x="41" y="0"/>
                  </a:moveTo>
                  <a:cubicBezTo>
                    <a:pt x="33" y="0"/>
                    <a:pt x="21" y="12"/>
                    <a:pt x="0" y="21"/>
                  </a:cubicBezTo>
                  <a:cubicBezTo>
                    <a:pt x="17" y="45"/>
                    <a:pt x="25" y="66"/>
                    <a:pt x="37" y="70"/>
                  </a:cubicBezTo>
                  <a:cubicBezTo>
                    <a:pt x="54" y="78"/>
                    <a:pt x="70" y="78"/>
                    <a:pt x="87" y="78"/>
                  </a:cubicBezTo>
                  <a:cubicBezTo>
                    <a:pt x="144" y="78"/>
                    <a:pt x="193" y="74"/>
                    <a:pt x="247" y="70"/>
                  </a:cubicBezTo>
                  <a:cubicBezTo>
                    <a:pt x="259" y="66"/>
                    <a:pt x="271" y="62"/>
                    <a:pt x="279" y="54"/>
                  </a:cubicBezTo>
                  <a:lnTo>
                    <a:pt x="279" y="21"/>
                  </a:lnTo>
                  <a:cubicBezTo>
                    <a:pt x="275" y="17"/>
                    <a:pt x="271" y="12"/>
                    <a:pt x="267" y="12"/>
                  </a:cubicBezTo>
                  <a:cubicBezTo>
                    <a:pt x="193" y="8"/>
                    <a:pt x="119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57"/>
            <p:cNvSpPr/>
            <p:nvPr/>
          </p:nvSpPr>
          <p:spPr>
            <a:xfrm>
              <a:off x="1472928" y="4121258"/>
              <a:ext cx="95985" cy="21086"/>
            </a:xfrm>
            <a:custGeom>
              <a:rect b="b" l="l" r="r" t="t"/>
              <a:pathLst>
                <a:path extrusionOk="0" h="259" w="1179">
                  <a:moveTo>
                    <a:pt x="393" y="1"/>
                  </a:moveTo>
                  <a:cubicBezTo>
                    <a:pt x="284" y="1"/>
                    <a:pt x="175" y="43"/>
                    <a:pt x="66" y="58"/>
                  </a:cubicBezTo>
                  <a:cubicBezTo>
                    <a:pt x="46" y="62"/>
                    <a:pt x="30" y="86"/>
                    <a:pt x="1" y="111"/>
                  </a:cubicBezTo>
                  <a:cubicBezTo>
                    <a:pt x="34" y="205"/>
                    <a:pt x="66" y="205"/>
                    <a:pt x="99" y="205"/>
                  </a:cubicBezTo>
                  <a:lnTo>
                    <a:pt x="304" y="205"/>
                  </a:lnTo>
                  <a:cubicBezTo>
                    <a:pt x="374" y="209"/>
                    <a:pt x="440" y="205"/>
                    <a:pt x="506" y="213"/>
                  </a:cubicBezTo>
                  <a:cubicBezTo>
                    <a:pt x="559" y="218"/>
                    <a:pt x="608" y="234"/>
                    <a:pt x="661" y="242"/>
                  </a:cubicBezTo>
                  <a:cubicBezTo>
                    <a:pt x="684" y="245"/>
                    <a:pt x="708" y="258"/>
                    <a:pt x="732" y="258"/>
                  </a:cubicBezTo>
                  <a:cubicBezTo>
                    <a:pt x="739" y="258"/>
                    <a:pt x="745" y="257"/>
                    <a:pt x="752" y="255"/>
                  </a:cubicBezTo>
                  <a:cubicBezTo>
                    <a:pt x="800" y="233"/>
                    <a:pt x="848" y="226"/>
                    <a:pt x="896" y="226"/>
                  </a:cubicBezTo>
                  <a:cubicBezTo>
                    <a:pt x="951" y="226"/>
                    <a:pt x="1005" y="235"/>
                    <a:pt x="1059" y="246"/>
                  </a:cubicBezTo>
                  <a:cubicBezTo>
                    <a:pt x="1101" y="246"/>
                    <a:pt x="1142" y="238"/>
                    <a:pt x="1178" y="222"/>
                  </a:cubicBezTo>
                  <a:lnTo>
                    <a:pt x="1178" y="25"/>
                  </a:lnTo>
                  <a:cubicBezTo>
                    <a:pt x="1157" y="15"/>
                    <a:pt x="1134" y="12"/>
                    <a:pt x="1112" y="12"/>
                  </a:cubicBezTo>
                  <a:cubicBezTo>
                    <a:pt x="1066" y="12"/>
                    <a:pt x="1020" y="26"/>
                    <a:pt x="973" y="37"/>
                  </a:cubicBezTo>
                  <a:cubicBezTo>
                    <a:pt x="906" y="56"/>
                    <a:pt x="836" y="65"/>
                    <a:pt x="767" y="65"/>
                  </a:cubicBezTo>
                  <a:cubicBezTo>
                    <a:pt x="684" y="65"/>
                    <a:pt x="600" y="52"/>
                    <a:pt x="522" y="25"/>
                  </a:cubicBezTo>
                  <a:cubicBezTo>
                    <a:pt x="479" y="7"/>
                    <a:pt x="43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57"/>
            <p:cNvSpPr/>
            <p:nvPr/>
          </p:nvSpPr>
          <p:spPr>
            <a:xfrm>
              <a:off x="1516728" y="4036019"/>
              <a:ext cx="52185" cy="16038"/>
            </a:xfrm>
            <a:custGeom>
              <a:rect b="b" l="l" r="r" t="t"/>
              <a:pathLst>
                <a:path extrusionOk="0" h="197" w="641">
                  <a:moveTo>
                    <a:pt x="550" y="1"/>
                  </a:moveTo>
                  <a:cubicBezTo>
                    <a:pt x="398" y="13"/>
                    <a:pt x="251" y="25"/>
                    <a:pt x="95" y="42"/>
                  </a:cubicBezTo>
                  <a:cubicBezTo>
                    <a:pt x="62" y="54"/>
                    <a:pt x="29" y="71"/>
                    <a:pt x="0" y="95"/>
                  </a:cubicBezTo>
                  <a:cubicBezTo>
                    <a:pt x="46" y="160"/>
                    <a:pt x="97" y="192"/>
                    <a:pt x="154" y="192"/>
                  </a:cubicBezTo>
                  <a:cubicBezTo>
                    <a:pt x="180" y="192"/>
                    <a:pt x="206" y="186"/>
                    <a:pt x="234" y="173"/>
                  </a:cubicBezTo>
                  <a:cubicBezTo>
                    <a:pt x="260" y="163"/>
                    <a:pt x="286" y="158"/>
                    <a:pt x="312" y="158"/>
                  </a:cubicBezTo>
                  <a:cubicBezTo>
                    <a:pt x="341" y="158"/>
                    <a:pt x="369" y="164"/>
                    <a:pt x="394" y="177"/>
                  </a:cubicBezTo>
                  <a:cubicBezTo>
                    <a:pt x="455" y="187"/>
                    <a:pt x="519" y="195"/>
                    <a:pt x="580" y="195"/>
                  </a:cubicBezTo>
                  <a:cubicBezTo>
                    <a:pt x="594" y="195"/>
                    <a:pt x="607" y="194"/>
                    <a:pt x="620" y="194"/>
                  </a:cubicBezTo>
                  <a:cubicBezTo>
                    <a:pt x="624" y="196"/>
                    <a:pt x="627" y="197"/>
                    <a:pt x="630" y="197"/>
                  </a:cubicBezTo>
                  <a:cubicBezTo>
                    <a:pt x="633" y="197"/>
                    <a:pt x="636" y="196"/>
                    <a:pt x="640" y="194"/>
                  </a:cubicBezTo>
                  <a:lnTo>
                    <a:pt x="640" y="17"/>
                  </a:lnTo>
                  <a:cubicBezTo>
                    <a:pt x="612" y="5"/>
                    <a:pt x="583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7"/>
            <p:cNvSpPr/>
            <p:nvPr/>
          </p:nvSpPr>
          <p:spPr>
            <a:xfrm>
              <a:off x="1477324" y="3993114"/>
              <a:ext cx="74900" cy="14003"/>
            </a:xfrm>
            <a:custGeom>
              <a:rect b="b" l="l" r="r" t="t"/>
              <a:pathLst>
                <a:path extrusionOk="0" h="172" w="920">
                  <a:moveTo>
                    <a:pt x="533" y="1"/>
                  </a:moveTo>
                  <a:cubicBezTo>
                    <a:pt x="454" y="1"/>
                    <a:pt x="374" y="9"/>
                    <a:pt x="296" y="40"/>
                  </a:cubicBezTo>
                  <a:cubicBezTo>
                    <a:pt x="238" y="53"/>
                    <a:pt x="183" y="61"/>
                    <a:pt x="126" y="61"/>
                  </a:cubicBezTo>
                  <a:cubicBezTo>
                    <a:pt x="114" y="61"/>
                    <a:pt x="102" y="61"/>
                    <a:pt x="90" y="60"/>
                  </a:cubicBezTo>
                  <a:cubicBezTo>
                    <a:pt x="54" y="64"/>
                    <a:pt x="21" y="85"/>
                    <a:pt x="0" y="117"/>
                  </a:cubicBezTo>
                  <a:cubicBezTo>
                    <a:pt x="17" y="138"/>
                    <a:pt x="29" y="167"/>
                    <a:pt x="45" y="167"/>
                  </a:cubicBezTo>
                  <a:cubicBezTo>
                    <a:pt x="63" y="170"/>
                    <a:pt x="80" y="171"/>
                    <a:pt x="99" y="171"/>
                  </a:cubicBezTo>
                  <a:cubicBezTo>
                    <a:pt x="128" y="171"/>
                    <a:pt x="159" y="168"/>
                    <a:pt x="189" y="163"/>
                  </a:cubicBezTo>
                  <a:cubicBezTo>
                    <a:pt x="215" y="151"/>
                    <a:pt x="243" y="144"/>
                    <a:pt x="270" y="144"/>
                  </a:cubicBezTo>
                  <a:cubicBezTo>
                    <a:pt x="290" y="144"/>
                    <a:pt x="310" y="148"/>
                    <a:pt x="328" y="154"/>
                  </a:cubicBezTo>
                  <a:cubicBezTo>
                    <a:pt x="337" y="158"/>
                    <a:pt x="345" y="158"/>
                    <a:pt x="357" y="158"/>
                  </a:cubicBezTo>
                  <a:cubicBezTo>
                    <a:pt x="509" y="158"/>
                    <a:pt x="661" y="163"/>
                    <a:pt x="817" y="163"/>
                  </a:cubicBezTo>
                  <a:cubicBezTo>
                    <a:pt x="821" y="163"/>
                    <a:pt x="826" y="164"/>
                    <a:pt x="831" y="164"/>
                  </a:cubicBezTo>
                  <a:cubicBezTo>
                    <a:pt x="871" y="164"/>
                    <a:pt x="908" y="133"/>
                    <a:pt x="919" y="93"/>
                  </a:cubicBezTo>
                  <a:cubicBezTo>
                    <a:pt x="907" y="15"/>
                    <a:pt x="870" y="15"/>
                    <a:pt x="841" y="15"/>
                  </a:cubicBezTo>
                  <a:cubicBezTo>
                    <a:pt x="740" y="15"/>
                    <a:pt x="636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7"/>
            <p:cNvSpPr/>
            <p:nvPr/>
          </p:nvSpPr>
          <p:spPr>
            <a:xfrm>
              <a:off x="1530405" y="4078679"/>
              <a:ext cx="38508" cy="17748"/>
            </a:xfrm>
            <a:custGeom>
              <a:rect b="b" l="l" r="r" t="t"/>
              <a:pathLst>
                <a:path extrusionOk="0" h="218" w="473">
                  <a:moveTo>
                    <a:pt x="344" y="0"/>
                  </a:moveTo>
                  <a:cubicBezTo>
                    <a:pt x="236" y="0"/>
                    <a:pt x="130" y="25"/>
                    <a:pt x="33" y="72"/>
                  </a:cubicBezTo>
                  <a:cubicBezTo>
                    <a:pt x="21" y="80"/>
                    <a:pt x="9" y="105"/>
                    <a:pt x="1" y="121"/>
                  </a:cubicBezTo>
                  <a:lnTo>
                    <a:pt x="5" y="162"/>
                  </a:lnTo>
                  <a:cubicBezTo>
                    <a:pt x="8" y="162"/>
                    <a:pt x="12" y="162"/>
                    <a:pt x="16" y="162"/>
                  </a:cubicBezTo>
                  <a:cubicBezTo>
                    <a:pt x="137" y="162"/>
                    <a:pt x="254" y="217"/>
                    <a:pt x="374" y="217"/>
                  </a:cubicBezTo>
                  <a:cubicBezTo>
                    <a:pt x="396" y="217"/>
                    <a:pt x="418" y="216"/>
                    <a:pt x="440" y="211"/>
                  </a:cubicBezTo>
                  <a:cubicBezTo>
                    <a:pt x="452" y="207"/>
                    <a:pt x="464" y="207"/>
                    <a:pt x="472" y="203"/>
                  </a:cubicBezTo>
                  <a:lnTo>
                    <a:pt x="472" y="43"/>
                  </a:lnTo>
                  <a:cubicBezTo>
                    <a:pt x="448" y="23"/>
                    <a:pt x="419" y="10"/>
                    <a:pt x="390" y="2"/>
                  </a:cubicBezTo>
                  <a:cubicBezTo>
                    <a:pt x="375" y="1"/>
                    <a:pt x="359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7"/>
            <p:cNvSpPr/>
            <p:nvPr/>
          </p:nvSpPr>
          <p:spPr>
            <a:xfrm>
              <a:off x="1547420" y="3899083"/>
              <a:ext cx="21493" cy="12456"/>
            </a:xfrm>
            <a:custGeom>
              <a:rect b="b" l="l" r="r" t="t"/>
              <a:pathLst>
                <a:path extrusionOk="0" h="153" w="264">
                  <a:moveTo>
                    <a:pt x="231" y="0"/>
                  </a:moveTo>
                  <a:cubicBezTo>
                    <a:pt x="169" y="9"/>
                    <a:pt x="103" y="13"/>
                    <a:pt x="38" y="21"/>
                  </a:cubicBezTo>
                  <a:cubicBezTo>
                    <a:pt x="25" y="25"/>
                    <a:pt x="13" y="46"/>
                    <a:pt x="1" y="62"/>
                  </a:cubicBezTo>
                  <a:cubicBezTo>
                    <a:pt x="13" y="128"/>
                    <a:pt x="42" y="144"/>
                    <a:pt x="75" y="144"/>
                  </a:cubicBezTo>
                  <a:cubicBezTo>
                    <a:pt x="80" y="145"/>
                    <a:pt x="84" y="145"/>
                    <a:pt x="89" y="145"/>
                  </a:cubicBezTo>
                  <a:cubicBezTo>
                    <a:pt x="113" y="145"/>
                    <a:pt x="139" y="139"/>
                    <a:pt x="163" y="139"/>
                  </a:cubicBezTo>
                  <a:cubicBezTo>
                    <a:pt x="168" y="139"/>
                    <a:pt x="173" y="139"/>
                    <a:pt x="177" y="140"/>
                  </a:cubicBezTo>
                  <a:cubicBezTo>
                    <a:pt x="206" y="140"/>
                    <a:pt x="235" y="144"/>
                    <a:pt x="263" y="152"/>
                  </a:cubicBezTo>
                  <a:lnTo>
                    <a:pt x="263" y="9"/>
                  </a:lnTo>
                  <a:cubicBezTo>
                    <a:pt x="255" y="0"/>
                    <a:pt x="24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57"/>
            <p:cNvSpPr/>
            <p:nvPr/>
          </p:nvSpPr>
          <p:spPr>
            <a:xfrm>
              <a:off x="1555154" y="3993603"/>
              <a:ext cx="13759" cy="13433"/>
            </a:xfrm>
            <a:custGeom>
              <a:rect b="b" l="l" r="r" t="t"/>
              <a:pathLst>
                <a:path extrusionOk="0" h="165" w="169">
                  <a:moveTo>
                    <a:pt x="168" y="1"/>
                  </a:moveTo>
                  <a:cubicBezTo>
                    <a:pt x="123" y="1"/>
                    <a:pt x="70" y="34"/>
                    <a:pt x="21" y="42"/>
                  </a:cubicBezTo>
                  <a:cubicBezTo>
                    <a:pt x="13" y="42"/>
                    <a:pt x="0" y="70"/>
                    <a:pt x="0" y="91"/>
                  </a:cubicBezTo>
                  <a:cubicBezTo>
                    <a:pt x="0" y="107"/>
                    <a:pt x="4" y="124"/>
                    <a:pt x="17" y="140"/>
                  </a:cubicBezTo>
                  <a:cubicBezTo>
                    <a:pt x="25" y="152"/>
                    <a:pt x="41" y="161"/>
                    <a:pt x="58" y="165"/>
                  </a:cubicBezTo>
                  <a:cubicBezTo>
                    <a:pt x="95" y="165"/>
                    <a:pt x="132" y="161"/>
                    <a:pt x="168" y="152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4" name="Google Shape;1064;p57"/>
          <p:cNvSpPr/>
          <p:nvPr/>
        </p:nvSpPr>
        <p:spPr>
          <a:xfrm>
            <a:off x="3308218" y="2775561"/>
            <a:ext cx="2527564" cy="1739711"/>
          </a:xfrm>
          <a:custGeom>
            <a:rect b="b" l="l" r="r" t="t"/>
            <a:pathLst>
              <a:path extrusionOk="0" h="18993" w="27595">
                <a:moveTo>
                  <a:pt x="91" y="0"/>
                </a:moveTo>
                <a:lnTo>
                  <a:pt x="74" y="3065"/>
                </a:lnTo>
                <a:cubicBezTo>
                  <a:pt x="66" y="4128"/>
                  <a:pt x="58" y="5211"/>
                  <a:pt x="45" y="6315"/>
                </a:cubicBezTo>
                <a:cubicBezTo>
                  <a:pt x="33" y="8551"/>
                  <a:pt x="17" y="10533"/>
                  <a:pt x="4" y="12642"/>
                </a:cubicBezTo>
                <a:cubicBezTo>
                  <a:pt x="0" y="13738"/>
                  <a:pt x="8" y="14739"/>
                  <a:pt x="13" y="15662"/>
                </a:cubicBezTo>
                <a:cubicBezTo>
                  <a:pt x="17" y="16126"/>
                  <a:pt x="17" y="16565"/>
                  <a:pt x="13" y="16984"/>
                </a:cubicBezTo>
                <a:cubicBezTo>
                  <a:pt x="13" y="17447"/>
                  <a:pt x="8" y="17907"/>
                  <a:pt x="4" y="18362"/>
                </a:cubicBezTo>
                <a:lnTo>
                  <a:pt x="4" y="18863"/>
                </a:lnTo>
                <a:lnTo>
                  <a:pt x="2323" y="18875"/>
                </a:lnTo>
                <a:cubicBezTo>
                  <a:pt x="3213" y="18884"/>
                  <a:pt x="3878" y="18888"/>
                  <a:pt x="4629" y="18900"/>
                </a:cubicBezTo>
                <a:lnTo>
                  <a:pt x="6869" y="18937"/>
                </a:lnTo>
                <a:cubicBezTo>
                  <a:pt x="7612" y="18945"/>
                  <a:pt x="8408" y="18949"/>
                  <a:pt x="9105" y="18949"/>
                </a:cubicBezTo>
                <a:lnTo>
                  <a:pt x="12310" y="18929"/>
                </a:lnTo>
                <a:cubicBezTo>
                  <a:pt x="12451" y="18928"/>
                  <a:pt x="12586" y="18928"/>
                  <a:pt x="12714" y="18928"/>
                </a:cubicBezTo>
                <a:cubicBezTo>
                  <a:pt x="13288" y="18928"/>
                  <a:pt x="13745" y="18934"/>
                  <a:pt x="14103" y="18941"/>
                </a:cubicBezTo>
                <a:cubicBezTo>
                  <a:pt x="15006" y="18953"/>
                  <a:pt x="15954" y="18974"/>
                  <a:pt x="16947" y="18982"/>
                </a:cubicBezTo>
                <a:lnTo>
                  <a:pt x="17694" y="18986"/>
                </a:lnTo>
                <a:lnTo>
                  <a:pt x="18354" y="18986"/>
                </a:lnTo>
                <a:lnTo>
                  <a:pt x="19606" y="18990"/>
                </a:lnTo>
                <a:cubicBezTo>
                  <a:pt x="20275" y="18992"/>
                  <a:pt x="20912" y="18993"/>
                  <a:pt x="21512" y="18993"/>
                </a:cubicBezTo>
                <a:cubicBezTo>
                  <a:pt x="22360" y="18993"/>
                  <a:pt x="23136" y="18991"/>
                  <a:pt x="23828" y="18986"/>
                </a:cubicBezTo>
                <a:cubicBezTo>
                  <a:pt x="25010" y="18978"/>
                  <a:pt x="25949" y="18970"/>
                  <a:pt x="26589" y="18953"/>
                </a:cubicBezTo>
                <a:cubicBezTo>
                  <a:pt x="27229" y="18941"/>
                  <a:pt x="27582" y="18920"/>
                  <a:pt x="27591" y="18904"/>
                </a:cubicBezTo>
                <a:cubicBezTo>
                  <a:pt x="27595" y="18884"/>
                  <a:pt x="27258" y="18863"/>
                  <a:pt x="26630" y="18842"/>
                </a:cubicBezTo>
                <a:cubicBezTo>
                  <a:pt x="25999" y="18822"/>
                  <a:pt x="25075" y="18806"/>
                  <a:pt x="23910" y="18785"/>
                </a:cubicBezTo>
                <a:lnTo>
                  <a:pt x="19721" y="18732"/>
                </a:lnTo>
                <a:lnTo>
                  <a:pt x="18477" y="18715"/>
                </a:lnTo>
                <a:lnTo>
                  <a:pt x="17841" y="18711"/>
                </a:lnTo>
                <a:lnTo>
                  <a:pt x="17263" y="18703"/>
                </a:lnTo>
                <a:lnTo>
                  <a:pt x="14526" y="18658"/>
                </a:lnTo>
                <a:cubicBezTo>
                  <a:pt x="14137" y="18651"/>
                  <a:pt x="13532" y="18644"/>
                  <a:pt x="12770" y="18644"/>
                </a:cubicBezTo>
                <a:cubicBezTo>
                  <a:pt x="12598" y="18644"/>
                  <a:pt x="12419" y="18645"/>
                  <a:pt x="12232" y="18646"/>
                </a:cubicBezTo>
                <a:cubicBezTo>
                  <a:pt x="11231" y="18646"/>
                  <a:pt x="10102" y="18666"/>
                  <a:pt x="8962" y="18670"/>
                </a:cubicBezTo>
                <a:cubicBezTo>
                  <a:pt x="8796" y="18671"/>
                  <a:pt x="8625" y="18672"/>
                  <a:pt x="8449" y="18672"/>
                </a:cubicBezTo>
                <a:cubicBezTo>
                  <a:pt x="7473" y="18672"/>
                  <a:pt x="6338" y="18654"/>
                  <a:pt x="4941" y="18633"/>
                </a:cubicBezTo>
                <a:lnTo>
                  <a:pt x="3640" y="18621"/>
                </a:lnTo>
                <a:lnTo>
                  <a:pt x="2347" y="18617"/>
                </a:lnTo>
                <a:lnTo>
                  <a:pt x="255" y="18613"/>
                </a:lnTo>
                <a:lnTo>
                  <a:pt x="255" y="18350"/>
                </a:lnTo>
                <a:cubicBezTo>
                  <a:pt x="259" y="17886"/>
                  <a:pt x="259" y="17415"/>
                  <a:pt x="259" y="16934"/>
                </a:cubicBezTo>
                <a:cubicBezTo>
                  <a:pt x="259" y="16417"/>
                  <a:pt x="259" y="15905"/>
                  <a:pt x="255" y="15404"/>
                </a:cubicBezTo>
                <a:cubicBezTo>
                  <a:pt x="251" y="14403"/>
                  <a:pt x="238" y="13434"/>
                  <a:pt x="238" y="12503"/>
                </a:cubicBezTo>
                <a:cubicBezTo>
                  <a:pt x="246" y="10488"/>
                  <a:pt x="255" y="8396"/>
                  <a:pt x="263" y="6245"/>
                </a:cubicBezTo>
                <a:cubicBezTo>
                  <a:pt x="267" y="5183"/>
                  <a:pt x="275" y="4083"/>
                  <a:pt x="279" y="2938"/>
                </a:cubicBezTo>
                <a:lnTo>
                  <a:pt x="283" y="185"/>
                </a:lnTo>
                <a:lnTo>
                  <a:pt x="521" y="185"/>
                </a:lnTo>
                <a:lnTo>
                  <a:pt x="7308" y="189"/>
                </a:lnTo>
                <a:lnTo>
                  <a:pt x="12942" y="189"/>
                </a:lnTo>
                <a:lnTo>
                  <a:pt x="14817" y="168"/>
                </a:lnTo>
                <a:cubicBezTo>
                  <a:pt x="15420" y="164"/>
                  <a:pt x="16007" y="156"/>
                  <a:pt x="16577" y="156"/>
                </a:cubicBezTo>
                <a:cubicBezTo>
                  <a:pt x="16741" y="155"/>
                  <a:pt x="16907" y="154"/>
                  <a:pt x="17074" y="154"/>
                </a:cubicBezTo>
                <a:cubicBezTo>
                  <a:pt x="17478" y="154"/>
                  <a:pt x="17892" y="157"/>
                  <a:pt x="18301" y="160"/>
                </a:cubicBezTo>
                <a:cubicBezTo>
                  <a:pt x="19466" y="168"/>
                  <a:pt x="20644" y="181"/>
                  <a:pt x="21834" y="181"/>
                </a:cubicBezTo>
                <a:cubicBezTo>
                  <a:pt x="22072" y="182"/>
                  <a:pt x="22308" y="182"/>
                  <a:pt x="22542" y="182"/>
                </a:cubicBezTo>
                <a:cubicBezTo>
                  <a:pt x="23478" y="182"/>
                  <a:pt x="24382" y="177"/>
                  <a:pt x="25252" y="177"/>
                </a:cubicBezTo>
                <a:lnTo>
                  <a:pt x="27402" y="177"/>
                </a:lnTo>
                <a:lnTo>
                  <a:pt x="27402" y="846"/>
                </a:lnTo>
                <a:cubicBezTo>
                  <a:pt x="27402" y="1892"/>
                  <a:pt x="27398" y="2905"/>
                  <a:pt x="27398" y="3886"/>
                </a:cubicBezTo>
                <a:cubicBezTo>
                  <a:pt x="27394" y="4838"/>
                  <a:pt x="27385" y="5745"/>
                  <a:pt x="27377" y="6652"/>
                </a:cubicBezTo>
                <a:cubicBezTo>
                  <a:pt x="27373" y="7554"/>
                  <a:pt x="27365" y="8461"/>
                  <a:pt x="27365" y="9331"/>
                </a:cubicBezTo>
                <a:cubicBezTo>
                  <a:pt x="27365" y="10197"/>
                  <a:pt x="27373" y="10989"/>
                  <a:pt x="27377" y="11719"/>
                </a:cubicBezTo>
                <a:cubicBezTo>
                  <a:pt x="27381" y="12445"/>
                  <a:pt x="27385" y="13110"/>
                  <a:pt x="27390" y="13709"/>
                </a:cubicBezTo>
                <a:cubicBezTo>
                  <a:pt x="27394" y="14325"/>
                  <a:pt x="27398" y="14924"/>
                  <a:pt x="27398" y="15445"/>
                </a:cubicBezTo>
                <a:cubicBezTo>
                  <a:pt x="27406" y="16495"/>
                  <a:pt x="27414" y="17320"/>
                  <a:pt x="27431" y="17886"/>
                </a:cubicBezTo>
                <a:cubicBezTo>
                  <a:pt x="27447" y="18449"/>
                  <a:pt x="27467" y="18756"/>
                  <a:pt x="27492" y="18765"/>
                </a:cubicBezTo>
                <a:cubicBezTo>
                  <a:pt x="27493" y="18765"/>
                  <a:pt x="27493" y="18765"/>
                  <a:pt x="27494" y="18765"/>
                </a:cubicBezTo>
                <a:cubicBezTo>
                  <a:pt x="27517" y="18765"/>
                  <a:pt x="27529" y="18474"/>
                  <a:pt x="27545" y="17927"/>
                </a:cubicBezTo>
                <a:cubicBezTo>
                  <a:pt x="27558" y="17365"/>
                  <a:pt x="27570" y="16536"/>
                  <a:pt x="27578" y="15478"/>
                </a:cubicBezTo>
                <a:cubicBezTo>
                  <a:pt x="27578" y="14940"/>
                  <a:pt x="27582" y="14374"/>
                  <a:pt x="27586" y="13709"/>
                </a:cubicBezTo>
                <a:cubicBezTo>
                  <a:pt x="27586" y="13028"/>
                  <a:pt x="27582" y="12306"/>
                  <a:pt x="27578" y="11563"/>
                </a:cubicBezTo>
                <a:cubicBezTo>
                  <a:pt x="27574" y="10821"/>
                  <a:pt x="27570" y="10045"/>
                  <a:pt x="27570" y="9270"/>
                </a:cubicBezTo>
                <a:cubicBezTo>
                  <a:pt x="27566" y="8494"/>
                  <a:pt x="27570" y="7653"/>
                  <a:pt x="27578" y="6742"/>
                </a:cubicBezTo>
                <a:cubicBezTo>
                  <a:pt x="27582" y="5839"/>
                  <a:pt x="27586" y="4813"/>
                  <a:pt x="27586" y="3800"/>
                </a:cubicBezTo>
                <a:cubicBezTo>
                  <a:pt x="27586" y="2811"/>
                  <a:pt x="27582" y="1785"/>
                  <a:pt x="27582" y="731"/>
                </a:cubicBezTo>
                <a:lnTo>
                  <a:pt x="27582" y="0"/>
                </a:lnTo>
                <a:lnTo>
                  <a:pt x="26700" y="0"/>
                </a:lnTo>
                <a:lnTo>
                  <a:pt x="25014" y="8"/>
                </a:lnTo>
                <a:cubicBezTo>
                  <a:pt x="23898" y="13"/>
                  <a:pt x="22782" y="21"/>
                  <a:pt x="21674" y="21"/>
                </a:cubicBezTo>
                <a:lnTo>
                  <a:pt x="18169" y="4"/>
                </a:lnTo>
                <a:cubicBezTo>
                  <a:pt x="17767" y="4"/>
                  <a:pt x="17349" y="3"/>
                  <a:pt x="16922" y="3"/>
                </a:cubicBezTo>
                <a:cubicBezTo>
                  <a:pt x="16709" y="3"/>
                  <a:pt x="16494" y="3"/>
                  <a:pt x="16278" y="4"/>
                </a:cubicBezTo>
                <a:lnTo>
                  <a:pt x="14419" y="25"/>
                </a:lnTo>
                <a:cubicBezTo>
                  <a:pt x="13812" y="29"/>
                  <a:pt x="13225" y="37"/>
                  <a:pt x="12651" y="37"/>
                </a:cubicBezTo>
                <a:lnTo>
                  <a:pt x="10833" y="37"/>
                </a:lnTo>
                <a:lnTo>
                  <a:pt x="7091" y="25"/>
                </a:lnTo>
                <a:lnTo>
                  <a:pt x="333" y="0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5" name="Google Shape;1065;p57"/>
          <p:cNvGrpSpPr/>
          <p:nvPr/>
        </p:nvGrpSpPr>
        <p:grpSpPr>
          <a:xfrm rot="10800000">
            <a:off x="5407332" y="2775545"/>
            <a:ext cx="398613" cy="405600"/>
            <a:chOff x="907029" y="3466457"/>
            <a:chExt cx="664245" cy="675887"/>
          </a:xfrm>
        </p:grpSpPr>
        <p:sp>
          <p:nvSpPr>
            <p:cNvPr id="1066" name="Google Shape;1066;p57"/>
            <p:cNvSpPr/>
            <p:nvPr/>
          </p:nvSpPr>
          <p:spPr>
            <a:xfrm>
              <a:off x="1093790" y="3683828"/>
              <a:ext cx="63909" cy="12293"/>
            </a:xfrm>
            <a:custGeom>
              <a:rect b="b" l="l" r="r" t="t"/>
              <a:pathLst>
                <a:path extrusionOk="0" h="151" w="785">
                  <a:moveTo>
                    <a:pt x="166" y="0"/>
                  </a:moveTo>
                  <a:cubicBezTo>
                    <a:pt x="125" y="0"/>
                    <a:pt x="85" y="10"/>
                    <a:pt x="46" y="27"/>
                  </a:cubicBezTo>
                  <a:cubicBezTo>
                    <a:pt x="29" y="39"/>
                    <a:pt x="13" y="55"/>
                    <a:pt x="1" y="72"/>
                  </a:cubicBezTo>
                  <a:cubicBezTo>
                    <a:pt x="39" y="122"/>
                    <a:pt x="75" y="151"/>
                    <a:pt x="117" y="151"/>
                  </a:cubicBezTo>
                  <a:cubicBezTo>
                    <a:pt x="133" y="151"/>
                    <a:pt x="151" y="147"/>
                    <a:pt x="169" y="137"/>
                  </a:cubicBezTo>
                  <a:cubicBezTo>
                    <a:pt x="198" y="121"/>
                    <a:pt x="230" y="113"/>
                    <a:pt x="263" y="113"/>
                  </a:cubicBezTo>
                  <a:cubicBezTo>
                    <a:pt x="296" y="113"/>
                    <a:pt x="329" y="121"/>
                    <a:pt x="358" y="137"/>
                  </a:cubicBezTo>
                  <a:cubicBezTo>
                    <a:pt x="376" y="146"/>
                    <a:pt x="397" y="150"/>
                    <a:pt x="418" y="150"/>
                  </a:cubicBezTo>
                  <a:cubicBezTo>
                    <a:pt x="439" y="150"/>
                    <a:pt x="460" y="146"/>
                    <a:pt x="481" y="137"/>
                  </a:cubicBezTo>
                  <a:cubicBezTo>
                    <a:pt x="507" y="125"/>
                    <a:pt x="537" y="119"/>
                    <a:pt x="567" y="119"/>
                  </a:cubicBezTo>
                  <a:cubicBezTo>
                    <a:pt x="597" y="119"/>
                    <a:pt x="626" y="125"/>
                    <a:pt x="653" y="137"/>
                  </a:cubicBezTo>
                  <a:cubicBezTo>
                    <a:pt x="665" y="143"/>
                    <a:pt x="679" y="146"/>
                    <a:pt x="692" y="146"/>
                  </a:cubicBezTo>
                  <a:cubicBezTo>
                    <a:pt x="718" y="146"/>
                    <a:pt x="743" y="135"/>
                    <a:pt x="760" y="113"/>
                  </a:cubicBezTo>
                  <a:cubicBezTo>
                    <a:pt x="784" y="88"/>
                    <a:pt x="780" y="51"/>
                    <a:pt x="752" y="35"/>
                  </a:cubicBezTo>
                  <a:cubicBezTo>
                    <a:pt x="739" y="27"/>
                    <a:pt x="727" y="27"/>
                    <a:pt x="715" y="27"/>
                  </a:cubicBezTo>
                  <a:cubicBezTo>
                    <a:pt x="709" y="27"/>
                    <a:pt x="703" y="27"/>
                    <a:pt x="697" y="27"/>
                  </a:cubicBezTo>
                  <a:cubicBezTo>
                    <a:pt x="596" y="27"/>
                    <a:pt x="496" y="3"/>
                    <a:pt x="396" y="3"/>
                  </a:cubicBezTo>
                  <a:cubicBezTo>
                    <a:pt x="360" y="3"/>
                    <a:pt x="324" y="6"/>
                    <a:pt x="288" y="14"/>
                  </a:cubicBezTo>
                  <a:cubicBezTo>
                    <a:pt x="263" y="14"/>
                    <a:pt x="243" y="10"/>
                    <a:pt x="222" y="6"/>
                  </a:cubicBezTo>
                  <a:cubicBezTo>
                    <a:pt x="203" y="2"/>
                    <a:pt x="185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57"/>
            <p:cNvSpPr/>
            <p:nvPr/>
          </p:nvSpPr>
          <p:spPr>
            <a:xfrm>
              <a:off x="1219083" y="3683258"/>
              <a:ext cx="40788" cy="12700"/>
            </a:xfrm>
            <a:custGeom>
              <a:rect b="b" l="l" r="r" t="t"/>
              <a:pathLst>
                <a:path extrusionOk="0" h="156" w="501">
                  <a:moveTo>
                    <a:pt x="349" y="1"/>
                  </a:moveTo>
                  <a:lnTo>
                    <a:pt x="70" y="17"/>
                  </a:lnTo>
                  <a:cubicBezTo>
                    <a:pt x="68" y="15"/>
                    <a:pt x="65" y="14"/>
                    <a:pt x="62" y="14"/>
                  </a:cubicBezTo>
                  <a:cubicBezTo>
                    <a:pt x="59" y="14"/>
                    <a:pt x="56" y="15"/>
                    <a:pt x="54" y="17"/>
                  </a:cubicBezTo>
                  <a:cubicBezTo>
                    <a:pt x="21" y="17"/>
                    <a:pt x="0" y="42"/>
                    <a:pt x="0" y="70"/>
                  </a:cubicBezTo>
                  <a:cubicBezTo>
                    <a:pt x="0" y="107"/>
                    <a:pt x="17" y="144"/>
                    <a:pt x="54" y="148"/>
                  </a:cubicBezTo>
                  <a:cubicBezTo>
                    <a:pt x="83" y="153"/>
                    <a:pt x="111" y="155"/>
                    <a:pt x="141" y="155"/>
                  </a:cubicBezTo>
                  <a:cubicBezTo>
                    <a:pt x="162" y="155"/>
                    <a:pt x="183" y="154"/>
                    <a:pt x="206" y="153"/>
                  </a:cubicBezTo>
                  <a:cubicBezTo>
                    <a:pt x="249" y="146"/>
                    <a:pt x="290" y="124"/>
                    <a:pt x="334" y="124"/>
                  </a:cubicBezTo>
                  <a:cubicBezTo>
                    <a:pt x="348" y="124"/>
                    <a:pt x="363" y="126"/>
                    <a:pt x="378" y="132"/>
                  </a:cubicBezTo>
                  <a:cubicBezTo>
                    <a:pt x="382" y="134"/>
                    <a:pt x="386" y="134"/>
                    <a:pt x="390" y="134"/>
                  </a:cubicBezTo>
                  <a:cubicBezTo>
                    <a:pt x="409" y="134"/>
                    <a:pt x="431" y="122"/>
                    <a:pt x="448" y="116"/>
                  </a:cubicBezTo>
                  <a:cubicBezTo>
                    <a:pt x="472" y="103"/>
                    <a:pt x="501" y="95"/>
                    <a:pt x="493" y="50"/>
                  </a:cubicBezTo>
                  <a:cubicBezTo>
                    <a:pt x="489" y="25"/>
                    <a:pt x="470" y="3"/>
                    <a:pt x="446" y="3"/>
                  </a:cubicBezTo>
                  <a:cubicBezTo>
                    <a:pt x="443" y="3"/>
                    <a:pt x="439" y="4"/>
                    <a:pt x="435" y="5"/>
                  </a:cubicBezTo>
                  <a:lnTo>
                    <a:pt x="353" y="5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57"/>
            <p:cNvSpPr/>
            <p:nvPr/>
          </p:nvSpPr>
          <p:spPr>
            <a:xfrm>
              <a:off x="1262151" y="3683828"/>
              <a:ext cx="20109" cy="8793"/>
            </a:xfrm>
            <a:custGeom>
              <a:rect b="b" l="l" r="r" t="t"/>
              <a:pathLst>
                <a:path extrusionOk="0" h="108" w="247">
                  <a:moveTo>
                    <a:pt x="95" y="1"/>
                  </a:moveTo>
                  <a:cubicBezTo>
                    <a:pt x="51" y="1"/>
                    <a:pt x="12" y="28"/>
                    <a:pt x="1" y="72"/>
                  </a:cubicBezTo>
                  <a:cubicBezTo>
                    <a:pt x="46" y="95"/>
                    <a:pt x="94" y="107"/>
                    <a:pt x="143" y="107"/>
                  </a:cubicBezTo>
                  <a:cubicBezTo>
                    <a:pt x="171" y="107"/>
                    <a:pt x="199" y="104"/>
                    <a:pt x="226" y="96"/>
                  </a:cubicBezTo>
                  <a:cubicBezTo>
                    <a:pt x="235" y="88"/>
                    <a:pt x="243" y="72"/>
                    <a:pt x="247" y="59"/>
                  </a:cubicBezTo>
                  <a:cubicBezTo>
                    <a:pt x="247" y="47"/>
                    <a:pt x="235" y="22"/>
                    <a:pt x="226" y="18"/>
                  </a:cubicBezTo>
                  <a:cubicBezTo>
                    <a:pt x="189" y="6"/>
                    <a:pt x="148" y="2"/>
                    <a:pt x="111" y="2"/>
                  </a:cubicBezTo>
                  <a:cubicBezTo>
                    <a:pt x="106" y="1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57"/>
            <p:cNvSpPr/>
            <p:nvPr/>
          </p:nvSpPr>
          <p:spPr>
            <a:xfrm>
              <a:off x="1284865" y="3683014"/>
              <a:ext cx="17097" cy="10665"/>
            </a:xfrm>
            <a:custGeom>
              <a:rect b="b" l="l" r="r" t="t"/>
              <a:pathLst>
                <a:path extrusionOk="0" h="131" w="210">
                  <a:moveTo>
                    <a:pt x="127" y="1"/>
                  </a:moveTo>
                  <a:cubicBezTo>
                    <a:pt x="76" y="1"/>
                    <a:pt x="29" y="25"/>
                    <a:pt x="1" y="69"/>
                  </a:cubicBezTo>
                  <a:cubicBezTo>
                    <a:pt x="42" y="108"/>
                    <a:pt x="79" y="131"/>
                    <a:pt x="115" y="131"/>
                  </a:cubicBezTo>
                  <a:cubicBezTo>
                    <a:pt x="137" y="131"/>
                    <a:pt x="159" y="123"/>
                    <a:pt x="181" y="106"/>
                  </a:cubicBezTo>
                  <a:cubicBezTo>
                    <a:pt x="198" y="90"/>
                    <a:pt x="206" y="73"/>
                    <a:pt x="210" y="53"/>
                  </a:cubicBezTo>
                  <a:cubicBezTo>
                    <a:pt x="202" y="32"/>
                    <a:pt x="189" y="16"/>
                    <a:pt x="173" y="8"/>
                  </a:cubicBezTo>
                  <a:cubicBezTo>
                    <a:pt x="158" y="3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7"/>
            <p:cNvSpPr/>
            <p:nvPr/>
          </p:nvSpPr>
          <p:spPr>
            <a:xfrm>
              <a:off x="1183669" y="3684724"/>
              <a:ext cx="12456" cy="10991"/>
            </a:xfrm>
            <a:custGeom>
              <a:rect b="b" l="l" r="r" t="t"/>
              <a:pathLst>
                <a:path extrusionOk="0" h="135" w="153">
                  <a:moveTo>
                    <a:pt x="72" y="0"/>
                  </a:moveTo>
                  <a:cubicBezTo>
                    <a:pt x="53" y="0"/>
                    <a:pt x="35" y="18"/>
                    <a:pt x="0" y="52"/>
                  </a:cubicBezTo>
                  <a:cubicBezTo>
                    <a:pt x="9" y="98"/>
                    <a:pt x="33" y="130"/>
                    <a:pt x="70" y="135"/>
                  </a:cubicBezTo>
                  <a:cubicBezTo>
                    <a:pt x="72" y="135"/>
                    <a:pt x="75" y="135"/>
                    <a:pt x="77" y="135"/>
                  </a:cubicBezTo>
                  <a:cubicBezTo>
                    <a:pt x="108" y="135"/>
                    <a:pt x="141" y="110"/>
                    <a:pt x="152" y="52"/>
                  </a:cubicBezTo>
                  <a:cubicBezTo>
                    <a:pt x="111" y="18"/>
                    <a:pt x="91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7"/>
            <p:cNvSpPr/>
            <p:nvPr/>
          </p:nvSpPr>
          <p:spPr>
            <a:xfrm>
              <a:off x="1202068" y="3684968"/>
              <a:ext cx="12375" cy="11072"/>
            </a:xfrm>
            <a:custGeom>
              <a:rect b="b" l="l" r="r" t="t"/>
              <a:pathLst>
                <a:path extrusionOk="0" h="136" w="152">
                  <a:moveTo>
                    <a:pt x="74" y="0"/>
                  </a:moveTo>
                  <a:cubicBezTo>
                    <a:pt x="29" y="0"/>
                    <a:pt x="0" y="25"/>
                    <a:pt x="0" y="58"/>
                  </a:cubicBezTo>
                  <a:cubicBezTo>
                    <a:pt x="4" y="95"/>
                    <a:pt x="33" y="127"/>
                    <a:pt x="70" y="136"/>
                  </a:cubicBezTo>
                  <a:cubicBezTo>
                    <a:pt x="111" y="136"/>
                    <a:pt x="144" y="111"/>
                    <a:pt x="152" y="70"/>
                  </a:cubicBezTo>
                  <a:cubicBezTo>
                    <a:pt x="152" y="54"/>
                    <a:pt x="148" y="41"/>
                    <a:pt x="140" y="29"/>
                  </a:cubicBezTo>
                  <a:cubicBezTo>
                    <a:pt x="127" y="17"/>
                    <a:pt x="111" y="4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7"/>
            <p:cNvSpPr/>
            <p:nvPr/>
          </p:nvSpPr>
          <p:spPr>
            <a:xfrm>
              <a:off x="1167305" y="3683910"/>
              <a:ext cx="11398" cy="10339"/>
            </a:xfrm>
            <a:custGeom>
              <a:rect b="b" l="l" r="r" t="t"/>
              <a:pathLst>
                <a:path extrusionOk="0" h="127" w="140">
                  <a:moveTo>
                    <a:pt x="66" y="1"/>
                  </a:moveTo>
                  <a:cubicBezTo>
                    <a:pt x="45" y="9"/>
                    <a:pt x="25" y="21"/>
                    <a:pt x="9" y="38"/>
                  </a:cubicBezTo>
                  <a:cubicBezTo>
                    <a:pt x="0" y="50"/>
                    <a:pt x="0" y="71"/>
                    <a:pt x="4" y="87"/>
                  </a:cubicBezTo>
                  <a:cubicBezTo>
                    <a:pt x="17" y="112"/>
                    <a:pt x="43" y="126"/>
                    <a:pt x="70" y="126"/>
                  </a:cubicBezTo>
                  <a:cubicBezTo>
                    <a:pt x="87" y="126"/>
                    <a:pt x="105" y="120"/>
                    <a:pt x="119" y="108"/>
                  </a:cubicBezTo>
                  <a:cubicBezTo>
                    <a:pt x="132" y="91"/>
                    <a:pt x="140" y="67"/>
                    <a:pt x="140" y="46"/>
                  </a:cubicBezTo>
                  <a:cubicBezTo>
                    <a:pt x="140" y="34"/>
                    <a:pt x="119" y="21"/>
                    <a:pt x="107" y="13"/>
                  </a:cubicBezTo>
                  <a:cubicBezTo>
                    <a:pt x="91" y="5"/>
                    <a:pt x="78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57"/>
            <p:cNvSpPr/>
            <p:nvPr/>
          </p:nvSpPr>
          <p:spPr>
            <a:xfrm>
              <a:off x="1173330" y="3809204"/>
              <a:ext cx="124317" cy="14329"/>
            </a:xfrm>
            <a:custGeom>
              <a:rect b="b" l="l" r="r" t="t"/>
              <a:pathLst>
                <a:path extrusionOk="0" h="176" w="1527">
                  <a:moveTo>
                    <a:pt x="1461" y="1"/>
                  </a:moveTo>
                  <a:cubicBezTo>
                    <a:pt x="1342" y="1"/>
                    <a:pt x="1223" y="1"/>
                    <a:pt x="1104" y="5"/>
                  </a:cubicBezTo>
                  <a:cubicBezTo>
                    <a:pt x="882" y="17"/>
                    <a:pt x="665" y="29"/>
                    <a:pt x="447" y="50"/>
                  </a:cubicBezTo>
                  <a:cubicBezTo>
                    <a:pt x="388" y="52"/>
                    <a:pt x="329" y="55"/>
                    <a:pt x="270" y="55"/>
                  </a:cubicBezTo>
                  <a:cubicBezTo>
                    <a:pt x="226" y="55"/>
                    <a:pt x="183" y="53"/>
                    <a:pt x="140" y="50"/>
                  </a:cubicBezTo>
                  <a:cubicBezTo>
                    <a:pt x="131" y="49"/>
                    <a:pt x="123" y="48"/>
                    <a:pt x="114" y="48"/>
                  </a:cubicBezTo>
                  <a:cubicBezTo>
                    <a:pt x="73" y="48"/>
                    <a:pt x="31" y="64"/>
                    <a:pt x="0" y="91"/>
                  </a:cubicBezTo>
                  <a:cubicBezTo>
                    <a:pt x="17" y="157"/>
                    <a:pt x="54" y="157"/>
                    <a:pt x="86" y="165"/>
                  </a:cubicBezTo>
                  <a:cubicBezTo>
                    <a:pt x="110" y="173"/>
                    <a:pt x="133" y="175"/>
                    <a:pt x="157" y="175"/>
                  </a:cubicBezTo>
                  <a:cubicBezTo>
                    <a:pt x="170" y="175"/>
                    <a:pt x="184" y="175"/>
                    <a:pt x="197" y="173"/>
                  </a:cubicBezTo>
                  <a:cubicBezTo>
                    <a:pt x="240" y="166"/>
                    <a:pt x="283" y="161"/>
                    <a:pt x="326" y="161"/>
                  </a:cubicBezTo>
                  <a:cubicBezTo>
                    <a:pt x="357" y="161"/>
                    <a:pt x="388" y="164"/>
                    <a:pt x="419" y="169"/>
                  </a:cubicBezTo>
                  <a:cubicBezTo>
                    <a:pt x="489" y="169"/>
                    <a:pt x="558" y="165"/>
                    <a:pt x="628" y="161"/>
                  </a:cubicBezTo>
                  <a:lnTo>
                    <a:pt x="1083" y="144"/>
                  </a:lnTo>
                  <a:cubicBezTo>
                    <a:pt x="1112" y="144"/>
                    <a:pt x="1141" y="140"/>
                    <a:pt x="1170" y="136"/>
                  </a:cubicBezTo>
                  <a:cubicBezTo>
                    <a:pt x="1205" y="132"/>
                    <a:pt x="1240" y="124"/>
                    <a:pt x="1276" y="124"/>
                  </a:cubicBezTo>
                  <a:cubicBezTo>
                    <a:pt x="1306" y="124"/>
                    <a:pt x="1336" y="129"/>
                    <a:pt x="1367" y="148"/>
                  </a:cubicBezTo>
                  <a:cubicBezTo>
                    <a:pt x="1386" y="160"/>
                    <a:pt x="1404" y="165"/>
                    <a:pt x="1420" y="165"/>
                  </a:cubicBezTo>
                  <a:cubicBezTo>
                    <a:pt x="1462" y="165"/>
                    <a:pt x="1492" y="131"/>
                    <a:pt x="1510" y="87"/>
                  </a:cubicBezTo>
                  <a:cubicBezTo>
                    <a:pt x="1527" y="58"/>
                    <a:pt x="1514" y="21"/>
                    <a:pt x="1486" y="9"/>
                  </a:cubicBezTo>
                  <a:cubicBezTo>
                    <a:pt x="1477" y="5"/>
                    <a:pt x="1469" y="1"/>
                    <a:pt x="1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57"/>
            <p:cNvSpPr/>
            <p:nvPr/>
          </p:nvSpPr>
          <p:spPr>
            <a:xfrm>
              <a:off x="1298949" y="3808878"/>
              <a:ext cx="17097" cy="11072"/>
            </a:xfrm>
            <a:custGeom>
              <a:rect b="b" l="l" r="r" t="t"/>
              <a:pathLst>
                <a:path extrusionOk="0" h="136" w="210">
                  <a:moveTo>
                    <a:pt x="98" y="0"/>
                  </a:moveTo>
                  <a:cubicBezTo>
                    <a:pt x="67" y="0"/>
                    <a:pt x="34" y="14"/>
                    <a:pt x="0" y="50"/>
                  </a:cubicBezTo>
                  <a:cubicBezTo>
                    <a:pt x="25" y="119"/>
                    <a:pt x="59" y="136"/>
                    <a:pt x="97" y="136"/>
                  </a:cubicBezTo>
                  <a:cubicBezTo>
                    <a:pt x="116" y="136"/>
                    <a:pt x="136" y="132"/>
                    <a:pt x="156" y="128"/>
                  </a:cubicBezTo>
                  <a:cubicBezTo>
                    <a:pt x="193" y="120"/>
                    <a:pt x="209" y="91"/>
                    <a:pt x="197" y="33"/>
                  </a:cubicBezTo>
                  <a:cubicBezTo>
                    <a:pt x="164" y="15"/>
                    <a:pt x="131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57"/>
            <p:cNvSpPr/>
            <p:nvPr/>
          </p:nvSpPr>
          <p:spPr>
            <a:xfrm>
              <a:off x="1322966" y="3810506"/>
              <a:ext cx="15468" cy="10828"/>
            </a:xfrm>
            <a:custGeom>
              <a:rect b="b" l="l" r="r" t="t"/>
              <a:pathLst>
                <a:path extrusionOk="0" h="133" w="190">
                  <a:moveTo>
                    <a:pt x="108" y="0"/>
                  </a:moveTo>
                  <a:cubicBezTo>
                    <a:pt x="83" y="0"/>
                    <a:pt x="58" y="7"/>
                    <a:pt x="33" y="13"/>
                  </a:cubicBezTo>
                  <a:cubicBezTo>
                    <a:pt x="9" y="17"/>
                    <a:pt x="0" y="59"/>
                    <a:pt x="17" y="79"/>
                  </a:cubicBezTo>
                  <a:cubicBezTo>
                    <a:pt x="36" y="113"/>
                    <a:pt x="68" y="133"/>
                    <a:pt x="105" y="133"/>
                  </a:cubicBezTo>
                  <a:cubicBezTo>
                    <a:pt x="108" y="133"/>
                    <a:pt x="112" y="133"/>
                    <a:pt x="115" y="132"/>
                  </a:cubicBezTo>
                  <a:cubicBezTo>
                    <a:pt x="165" y="124"/>
                    <a:pt x="177" y="87"/>
                    <a:pt x="189" y="30"/>
                  </a:cubicBezTo>
                  <a:cubicBezTo>
                    <a:pt x="161" y="7"/>
                    <a:pt x="13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57"/>
            <p:cNvSpPr/>
            <p:nvPr/>
          </p:nvSpPr>
          <p:spPr>
            <a:xfrm>
              <a:off x="1113817" y="3813437"/>
              <a:ext cx="9444" cy="8223"/>
            </a:xfrm>
            <a:custGeom>
              <a:rect b="b" l="l" r="r" t="t"/>
              <a:pathLst>
                <a:path extrusionOk="0" h="101" w="116">
                  <a:moveTo>
                    <a:pt x="41" y="1"/>
                  </a:moveTo>
                  <a:cubicBezTo>
                    <a:pt x="24" y="1"/>
                    <a:pt x="7" y="8"/>
                    <a:pt x="1" y="31"/>
                  </a:cubicBezTo>
                  <a:cubicBezTo>
                    <a:pt x="1" y="55"/>
                    <a:pt x="5" y="80"/>
                    <a:pt x="13" y="100"/>
                  </a:cubicBezTo>
                  <a:cubicBezTo>
                    <a:pt x="42" y="100"/>
                    <a:pt x="66" y="92"/>
                    <a:pt x="95" y="88"/>
                  </a:cubicBezTo>
                  <a:cubicBezTo>
                    <a:pt x="108" y="76"/>
                    <a:pt x="112" y="64"/>
                    <a:pt x="116" y="51"/>
                  </a:cubicBezTo>
                  <a:cubicBezTo>
                    <a:pt x="112" y="35"/>
                    <a:pt x="103" y="18"/>
                    <a:pt x="91" y="6"/>
                  </a:cubicBezTo>
                  <a:cubicBezTo>
                    <a:pt x="87" y="2"/>
                    <a:pt x="81" y="1"/>
                    <a:pt x="74" y="1"/>
                  </a:cubicBezTo>
                  <a:cubicBezTo>
                    <a:pt x="68" y="1"/>
                    <a:pt x="60" y="2"/>
                    <a:pt x="54" y="2"/>
                  </a:cubicBezTo>
                  <a:cubicBezTo>
                    <a:pt x="50" y="1"/>
                    <a:pt x="46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57"/>
            <p:cNvSpPr/>
            <p:nvPr/>
          </p:nvSpPr>
          <p:spPr>
            <a:xfrm>
              <a:off x="1255475" y="3554220"/>
              <a:ext cx="200193" cy="18399"/>
            </a:xfrm>
            <a:custGeom>
              <a:rect b="b" l="l" r="r" t="t"/>
              <a:pathLst>
                <a:path extrusionOk="0" h="226" w="2459">
                  <a:moveTo>
                    <a:pt x="2110" y="0"/>
                  </a:moveTo>
                  <a:cubicBezTo>
                    <a:pt x="2078" y="0"/>
                    <a:pt x="2045" y="21"/>
                    <a:pt x="1999" y="59"/>
                  </a:cubicBezTo>
                  <a:cubicBezTo>
                    <a:pt x="1955" y="16"/>
                    <a:pt x="1907" y="7"/>
                    <a:pt x="1858" y="7"/>
                  </a:cubicBezTo>
                  <a:cubicBezTo>
                    <a:pt x="1823" y="7"/>
                    <a:pt x="1788" y="11"/>
                    <a:pt x="1753" y="11"/>
                  </a:cubicBezTo>
                  <a:cubicBezTo>
                    <a:pt x="1743" y="11"/>
                    <a:pt x="1734" y="11"/>
                    <a:pt x="1724" y="10"/>
                  </a:cubicBezTo>
                  <a:cubicBezTo>
                    <a:pt x="1662" y="10"/>
                    <a:pt x="1597" y="14"/>
                    <a:pt x="1539" y="22"/>
                  </a:cubicBezTo>
                  <a:cubicBezTo>
                    <a:pt x="1419" y="22"/>
                    <a:pt x="1299" y="33"/>
                    <a:pt x="1178" y="33"/>
                  </a:cubicBezTo>
                  <a:cubicBezTo>
                    <a:pt x="1118" y="33"/>
                    <a:pt x="1058" y="31"/>
                    <a:pt x="998" y="22"/>
                  </a:cubicBezTo>
                  <a:cubicBezTo>
                    <a:pt x="969" y="21"/>
                    <a:pt x="940" y="20"/>
                    <a:pt x="911" y="20"/>
                  </a:cubicBezTo>
                  <a:cubicBezTo>
                    <a:pt x="871" y="20"/>
                    <a:pt x="831" y="22"/>
                    <a:pt x="793" y="26"/>
                  </a:cubicBezTo>
                  <a:cubicBezTo>
                    <a:pt x="764" y="26"/>
                    <a:pt x="735" y="22"/>
                    <a:pt x="706" y="22"/>
                  </a:cubicBezTo>
                  <a:cubicBezTo>
                    <a:pt x="642" y="20"/>
                    <a:pt x="578" y="11"/>
                    <a:pt x="512" y="11"/>
                  </a:cubicBezTo>
                  <a:cubicBezTo>
                    <a:pt x="469" y="11"/>
                    <a:pt x="426" y="15"/>
                    <a:pt x="382" y="26"/>
                  </a:cubicBezTo>
                  <a:cubicBezTo>
                    <a:pt x="358" y="33"/>
                    <a:pt x="332" y="36"/>
                    <a:pt x="306" y="36"/>
                  </a:cubicBezTo>
                  <a:cubicBezTo>
                    <a:pt x="254" y="36"/>
                    <a:pt x="200" y="26"/>
                    <a:pt x="148" y="26"/>
                  </a:cubicBezTo>
                  <a:cubicBezTo>
                    <a:pt x="111" y="26"/>
                    <a:pt x="79" y="31"/>
                    <a:pt x="46" y="39"/>
                  </a:cubicBezTo>
                  <a:cubicBezTo>
                    <a:pt x="29" y="39"/>
                    <a:pt x="17" y="59"/>
                    <a:pt x="9" y="72"/>
                  </a:cubicBezTo>
                  <a:cubicBezTo>
                    <a:pt x="5" y="76"/>
                    <a:pt x="1" y="84"/>
                    <a:pt x="1" y="92"/>
                  </a:cubicBezTo>
                  <a:cubicBezTo>
                    <a:pt x="5" y="113"/>
                    <a:pt x="13" y="129"/>
                    <a:pt x="17" y="145"/>
                  </a:cubicBezTo>
                  <a:cubicBezTo>
                    <a:pt x="29" y="150"/>
                    <a:pt x="38" y="154"/>
                    <a:pt x="50" y="154"/>
                  </a:cubicBezTo>
                  <a:lnTo>
                    <a:pt x="374" y="141"/>
                  </a:lnTo>
                  <a:cubicBezTo>
                    <a:pt x="390" y="141"/>
                    <a:pt x="403" y="141"/>
                    <a:pt x="419" y="145"/>
                  </a:cubicBezTo>
                  <a:cubicBezTo>
                    <a:pt x="440" y="151"/>
                    <a:pt x="461" y="155"/>
                    <a:pt x="481" y="155"/>
                  </a:cubicBezTo>
                  <a:cubicBezTo>
                    <a:pt x="488" y="155"/>
                    <a:pt x="495" y="155"/>
                    <a:pt x="501" y="154"/>
                  </a:cubicBezTo>
                  <a:cubicBezTo>
                    <a:pt x="547" y="138"/>
                    <a:pt x="593" y="130"/>
                    <a:pt x="638" y="130"/>
                  </a:cubicBezTo>
                  <a:cubicBezTo>
                    <a:pt x="654" y="130"/>
                    <a:pt x="670" y="131"/>
                    <a:pt x="686" y="133"/>
                  </a:cubicBezTo>
                  <a:cubicBezTo>
                    <a:pt x="801" y="141"/>
                    <a:pt x="916" y="158"/>
                    <a:pt x="1031" y="170"/>
                  </a:cubicBezTo>
                  <a:cubicBezTo>
                    <a:pt x="1145" y="178"/>
                    <a:pt x="1260" y="207"/>
                    <a:pt x="1371" y="223"/>
                  </a:cubicBezTo>
                  <a:cubicBezTo>
                    <a:pt x="1377" y="225"/>
                    <a:pt x="1383" y="225"/>
                    <a:pt x="1389" y="225"/>
                  </a:cubicBezTo>
                  <a:cubicBezTo>
                    <a:pt x="1421" y="225"/>
                    <a:pt x="1453" y="211"/>
                    <a:pt x="1485" y="211"/>
                  </a:cubicBezTo>
                  <a:cubicBezTo>
                    <a:pt x="1488" y="211"/>
                    <a:pt x="1491" y="211"/>
                    <a:pt x="1494" y="211"/>
                  </a:cubicBezTo>
                  <a:cubicBezTo>
                    <a:pt x="1497" y="211"/>
                    <a:pt x="1499" y="211"/>
                    <a:pt x="1502" y="211"/>
                  </a:cubicBezTo>
                  <a:cubicBezTo>
                    <a:pt x="1545" y="211"/>
                    <a:pt x="1589" y="190"/>
                    <a:pt x="1633" y="190"/>
                  </a:cubicBezTo>
                  <a:cubicBezTo>
                    <a:pt x="1656" y="190"/>
                    <a:pt x="1680" y="196"/>
                    <a:pt x="1703" y="215"/>
                  </a:cubicBezTo>
                  <a:lnTo>
                    <a:pt x="1712" y="215"/>
                  </a:lnTo>
                  <a:lnTo>
                    <a:pt x="2007" y="121"/>
                  </a:lnTo>
                  <a:cubicBezTo>
                    <a:pt x="2040" y="147"/>
                    <a:pt x="2083" y="163"/>
                    <a:pt x="2127" y="163"/>
                  </a:cubicBezTo>
                  <a:cubicBezTo>
                    <a:pt x="2132" y="163"/>
                    <a:pt x="2137" y="162"/>
                    <a:pt x="2143" y="162"/>
                  </a:cubicBezTo>
                  <a:cubicBezTo>
                    <a:pt x="2152" y="163"/>
                    <a:pt x="2162" y="163"/>
                    <a:pt x="2172" y="163"/>
                  </a:cubicBezTo>
                  <a:cubicBezTo>
                    <a:pt x="2230" y="163"/>
                    <a:pt x="2288" y="148"/>
                    <a:pt x="2344" y="148"/>
                  </a:cubicBezTo>
                  <a:cubicBezTo>
                    <a:pt x="2353" y="148"/>
                    <a:pt x="2363" y="149"/>
                    <a:pt x="2372" y="150"/>
                  </a:cubicBezTo>
                  <a:cubicBezTo>
                    <a:pt x="2377" y="151"/>
                    <a:pt x="2382" y="151"/>
                    <a:pt x="2387" y="151"/>
                  </a:cubicBezTo>
                  <a:cubicBezTo>
                    <a:pt x="2424" y="151"/>
                    <a:pt x="2448" y="123"/>
                    <a:pt x="2458" y="72"/>
                  </a:cubicBezTo>
                  <a:cubicBezTo>
                    <a:pt x="2447" y="31"/>
                    <a:pt x="2426" y="14"/>
                    <a:pt x="2395" y="14"/>
                  </a:cubicBezTo>
                  <a:cubicBezTo>
                    <a:pt x="2392" y="14"/>
                    <a:pt x="2388" y="14"/>
                    <a:pt x="2385" y="14"/>
                  </a:cubicBezTo>
                  <a:cubicBezTo>
                    <a:pt x="2356" y="17"/>
                    <a:pt x="2327" y="18"/>
                    <a:pt x="2298" y="18"/>
                  </a:cubicBezTo>
                  <a:cubicBezTo>
                    <a:pt x="2241" y="18"/>
                    <a:pt x="2184" y="13"/>
                    <a:pt x="2126" y="2"/>
                  </a:cubicBezTo>
                  <a:cubicBezTo>
                    <a:pt x="2121" y="1"/>
                    <a:pt x="2115" y="0"/>
                    <a:pt x="2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57"/>
            <p:cNvSpPr/>
            <p:nvPr/>
          </p:nvSpPr>
          <p:spPr>
            <a:xfrm>
              <a:off x="1147278" y="3554627"/>
              <a:ext cx="30774" cy="10177"/>
            </a:xfrm>
            <a:custGeom>
              <a:rect b="b" l="l" r="r" t="t"/>
              <a:pathLst>
                <a:path extrusionOk="0" h="125" w="378">
                  <a:moveTo>
                    <a:pt x="111" y="1"/>
                  </a:moveTo>
                  <a:cubicBezTo>
                    <a:pt x="49" y="5"/>
                    <a:pt x="49" y="5"/>
                    <a:pt x="0" y="63"/>
                  </a:cubicBezTo>
                  <a:cubicBezTo>
                    <a:pt x="17" y="95"/>
                    <a:pt x="54" y="116"/>
                    <a:pt x="90" y="116"/>
                  </a:cubicBezTo>
                  <a:cubicBezTo>
                    <a:pt x="98" y="117"/>
                    <a:pt x="105" y="117"/>
                    <a:pt x="113" y="117"/>
                  </a:cubicBezTo>
                  <a:cubicBezTo>
                    <a:pt x="151" y="117"/>
                    <a:pt x="191" y="107"/>
                    <a:pt x="230" y="107"/>
                  </a:cubicBezTo>
                  <a:cubicBezTo>
                    <a:pt x="255" y="107"/>
                    <a:pt x="280" y="111"/>
                    <a:pt x="304" y="124"/>
                  </a:cubicBezTo>
                  <a:cubicBezTo>
                    <a:pt x="308" y="124"/>
                    <a:pt x="316" y="124"/>
                    <a:pt x="324" y="120"/>
                  </a:cubicBezTo>
                  <a:cubicBezTo>
                    <a:pt x="357" y="112"/>
                    <a:pt x="378" y="83"/>
                    <a:pt x="378" y="50"/>
                  </a:cubicBezTo>
                  <a:cubicBezTo>
                    <a:pt x="378" y="17"/>
                    <a:pt x="357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57"/>
            <p:cNvSpPr/>
            <p:nvPr/>
          </p:nvSpPr>
          <p:spPr>
            <a:xfrm>
              <a:off x="1203045" y="3553243"/>
              <a:ext cx="15468" cy="10991"/>
            </a:xfrm>
            <a:custGeom>
              <a:rect b="b" l="l" r="r" t="t"/>
              <a:pathLst>
                <a:path extrusionOk="0" h="135" w="19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87" y="6"/>
                    <a:pt x="54" y="18"/>
                    <a:pt x="25" y="34"/>
                  </a:cubicBezTo>
                  <a:cubicBezTo>
                    <a:pt x="0" y="47"/>
                    <a:pt x="13" y="112"/>
                    <a:pt x="41" y="121"/>
                  </a:cubicBezTo>
                  <a:cubicBezTo>
                    <a:pt x="63" y="130"/>
                    <a:pt x="87" y="134"/>
                    <a:pt x="110" y="134"/>
                  </a:cubicBezTo>
                  <a:cubicBezTo>
                    <a:pt x="117" y="134"/>
                    <a:pt x="125" y="134"/>
                    <a:pt x="132" y="133"/>
                  </a:cubicBezTo>
                  <a:cubicBezTo>
                    <a:pt x="152" y="125"/>
                    <a:pt x="169" y="92"/>
                    <a:pt x="189" y="67"/>
                  </a:cubicBezTo>
                  <a:cubicBezTo>
                    <a:pt x="171" y="24"/>
                    <a:pt x="15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57"/>
            <p:cNvSpPr/>
            <p:nvPr/>
          </p:nvSpPr>
          <p:spPr>
            <a:xfrm>
              <a:off x="1224050" y="3554382"/>
              <a:ext cx="13840" cy="11723"/>
            </a:xfrm>
            <a:custGeom>
              <a:rect b="b" l="l" r="r" t="t"/>
              <a:pathLst>
                <a:path extrusionOk="0" h="144" w="170">
                  <a:moveTo>
                    <a:pt x="85" y="1"/>
                  </a:moveTo>
                  <a:cubicBezTo>
                    <a:pt x="66" y="1"/>
                    <a:pt x="48" y="6"/>
                    <a:pt x="30" y="16"/>
                  </a:cubicBezTo>
                  <a:cubicBezTo>
                    <a:pt x="9" y="29"/>
                    <a:pt x="1" y="53"/>
                    <a:pt x="13" y="74"/>
                  </a:cubicBezTo>
                  <a:cubicBezTo>
                    <a:pt x="30" y="115"/>
                    <a:pt x="71" y="143"/>
                    <a:pt x="116" y="143"/>
                  </a:cubicBezTo>
                  <a:cubicBezTo>
                    <a:pt x="157" y="135"/>
                    <a:pt x="165" y="94"/>
                    <a:pt x="169" y="45"/>
                  </a:cubicBezTo>
                  <a:cubicBezTo>
                    <a:pt x="148" y="16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57"/>
            <p:cNvSpPr/>
            <p:nvPr/>
          </p:nvSpPr>
          <p:spPr>
            <a:xfrm>
              <a:off x="1240088" y="3554871"/>
              <a:ext cx="12782" cy="11642"/>
            </a:xfrm>
            <a:custGeom>
              <a:rect b="b" l="l" r="r" t="t"/>
              <a:pathLst>
                <a:path extrusionOk="0" h="143" w="157">
                  <a:moveTo>
                    <a:pt x="88" y="1"/>
                  </a:moveTo>
                  <a:cubicBezTo>
                    <a:pt x="69" y="1"/>
                    <a:pt x="48" y="19"/>
                    <a:pt x="9" y="55"/>
                  </a:cubicBezTo>
                  <a:cubicBezTo>
                    <a:pt x="1" y="101"/>
                    <a:pt x="34" y="137"/>
                    <a:pt x="79" y="142"/>
                  </a:cubicBezTo>
                  <a:cubicBezTo>
                    <a:pt x="83" y="142"/>
                    <a:pt x="86" y="143"/>
                    <a:pt x="90" y="143"/>
                  </a:cubicBezTo>
                  <a:cubicBezTo>
                    <a:pt x="127" y="143"/>
                    <a:pt x="146" y="105"/>
                    <a:pt x="157" y="60"/>
                  </a:cubicBezTo>
                  <a:cubicBezTo>
                    <a:pt x="126" y="20"/>
                    <a:pt x="10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7"/>
            <p:cNvSpPr/>
            <p:nvPr/>
          </p:nvSpPr>
          <p:spPr>
            <a:xfrm>
              <a:off x="1187658" y="3554057"/>
              <a:ext cx="11154" cy="9037"/>
            </a:xfrm>
            <a:custGeom>
              <a:rect b="b" l="l" r="r" t="t"/>
              <a:pathLst>
                <a:path extrusionOk="0" h="111" w="137">
                  <a:moveTo>
                    <a:pt x="76" y="1"/>
                  </a:moveTo>
                  <a:cubicBezTo>
                    <a:pt x="51" y="1"/>
                    <a:pt x="27" y="15"/>
                    <a:pt x="1" y="41"/>
                  </a:cubicBezTo>
                  <a:cubicBezTo>
                    <a:pt x="19" y="96"/>
                    <a:pt x="47" y="110"/>
                    <a:pt x="75" y="110"/>
                  </a:cubicBezTo>
                  <a:cubicBezTo>
                    <a:pt x="85" y="110"/>
                    <a:pt x="94" y="109"/>
                    <a:pt x="103" y="106"/>
                  </a:cubicBezTo>
                  <a:cubicBezTo>
                    <a:pt x="120" y="106"/>
                    <a:pt x="132" y="70"/>
                    <a:pt x="136" y="45"/>
                  </a:cubicBezTo>
                  <a:cubicBezTo>
                    <a:pt x="136" y="37"/>
                    <a:pt x="120" y="16"/>
                    <a:pt x="107" y="8"/>
                  </a:cubicBezTo>
                  <a:cubicBezTo>
                    <a:pt x="97" y="3"/>
                    <a:pt x="8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57"/>
            <p:cNvSpPr/>
            <p:nvPr/>
          </p:nvSpPr>
          <p:spPr>
            <a:xfrm>
              <a:off x="1456564" y="3554952"/>
              <a:ext cx="11154" cy="9118"/>
            </a:xfrm>
            <a:custGeom>
              <a:rect b="b" l="l" r="r" t="t"/>
              <a:pathLst>
                <a:path extrusionOk="0" h="112" w="137">
                  <a:moveTo>
                    <a:pt x="66" y="1"/>
                  </a:moveTo>
                  <a:cubicBezTo>
                    <a:pt x="57" y="1"/>
                    <a:pt x="49" y="2"/>
                    <a:pt x="42" y="5"/>
                  </a:cubicBezTo>
                  <a:cubicBezTo>
                    <a:pt x="13" y="13"/>
                    <a:pt x="1" y="46"/>
                    <a:pt x="17" y="95"/>
                  </a:cubicBezTo>
                  <a:lnTo>
                    <a:pt x="91" y="112"/>
                  </a:lnTo>
                  <a:cubicBezTo>
                    <a:pt x="116" y="79"/>
                    <a:pt x="136" y="46"/>
                    <a:pt x="107" y="13"/>
                  </a:cubicBezTo>
                  <a:cubicBezTo>
                    <a:pt x="97" y="5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57"/>
            <p:cNvSpPr/>
            <p:nvPr/>
          </p:nvSpPr>
          <p:spPr>
            <a:xfrm>
              <a:off x="1231784" y="3853736"/>
              <a:ext cx="142065" cy="11805"/>
            </a:xfrm>
            <a:custGeom>
              <a:rect b="b" l="l" r="r" t="t"/>
              <a:pathLst>
                <a:path extrusionOk="0" h="145" w="1745">
                  <a:moveTo>
                    <a:pt x="1583" y="1"/>
                  </a:moveTo>
                  <a:cubicBezTo>
                    <a:pt x="1568" y="1"/>
                    <a:pt x="1554" y="2"/>
                    <a:pt x="1539" y="4"/>
                  </a:cubicBezTo>
                  <a:cubicBezTo>
                    <a:pt x="1449" y="4"/>
                    <a:pt x="1358" y="12"/>
                    <a:pt x="1268" y="12"/>
                  </a:cubicBezTo>
                  <a:cubicBezTo>
                    <a:pt x="1075" y="12"/>
                    <a:pt x="887" y="12"/>
                    <a:pt x="694" y="20"/>
                  </a:cubicBezTo>
                  <a:cubicBezTo>
                    <a:pt x="684" y="20"/>
                    <a:pt x="673" y="20"/>
                    <a:pt x="663" y="20"/>
                  </a:cubicBezTo>
                  <a:cubicBezTo>
                    <a:pt x="608" y="20"/>
                    <a:pt x="553" y="16"/>
                    <a:pt x="497" y="16"/>
                  </a:cubicBezTo>
                  <a:cubicBezTo>
                    <a:pt x="438" y="16"/>
                    <a:pt x="379" y="21"/>
                    <a:pt x="320" y="40"/>
                  </a:cubicBezTo>
                  <a:cubicBezTo>
                    <a:pt x="317" y="41"/>
                    <a:pt x="315" y="41"/>
                    <a:pt x="312" y="41"/>
                  </a:cubicBezTo>
                  <a:cubicBezTo>
                    <a:pt x="294" y="41"/>
                    <a:pt x="276" y="32"/>
                    <a:pt x="255" y="28"/>
                  </a:cubicBezTo>
                  <a:cubicBezTo>
                    <a:pt x="227" y="19"/>
                    <a:pt x="198" y="14"/>
                    <a:pt x="169" y="14"/>
                  </a:cubicBezTo>
                  <a:cubicBezTo>
                    <a:pt x="108" y="14"/>
                    <a:pt x="48" y="34"/>
                    <a:pt x="0" y="73"/>
                  </a:cubicBezTo>
                  <a:cubicBezTo>
                    <a:pt x="46" y="110"/>
                    <a:pt x="102" y="129"/>
                    <a:pt x="158" y="129"/>
                  </a:cubicBezTo>
                  <a:cubicBezTo>
                    <a:pt x="176" y="129"/>
                    <a:pt x="195" y="127"/>
                    <a:pt x="214" y="123"/>
                  </a:cubicBezTo>
                  <a:cubicBezTo>
                    <a:pt x="239" y="117"/>
                    <a:pt x="265" y="115"/>
                    <a:pt x="291" y="115"/>
                  </a:cubicBezTo>
                  <a:cubicBezTo>
                    <a:pt x="327" y="115"/>
                    <a:pt x="363" y="119"/>
                    <a:pt x="398" y="127"/>
                  </a:cubicBezTo>
                  <a:cubicBezTo>
                    <a:pt x="458" y="139"/>
                    <a:pt x="517" y="145"/>
                    <a:pt x="577" y="145"/>
                  </a:cubicBezTo>
                  <a:cubicBezTo>
                    <a:pt x="595" y="145"/>
                    <a:pt x="614" y="144"/>
                    <a:pt x="632" y="143"/>
                  </a:cubicBezTo>
                  <a:cubicBezTo>
                    <a:pt x="952" y="143"/>
                    <a:pt x="1272" y="139"/>
                    <a:pt x="1588" y="135"/>
                  </a:cubicBezTo>
                  <a:cubicBezTo>
                    <a:pt x="1594" y="135"/>
                    <a:pt x="1600" y="135"/>
                    <a:pt x="1606" y="135"/>
                  </a:cubicBezTo>
                  <a:cubicBezTo>
                    <a:pt x="1656" y="135"/>
                    <a:pt x="1704" y="119"/>
                    <a:pt x="1744" y="90"/>
                  </a:cubicBezTo>
                  <a:lnTo>
                    <a:pt x="1744" y="32"/>
                  </a:lnTo>
                  <a:cubicBezTo>
                    <a:pt x="1692" y="13"/>
                    <a:pt x="1638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57"/>
            <p:cNvSpPr/>
            <p:nvPr/>
          </p:nvSpPr>
          <p:spPr>
            <a:xfrm>
              <a:off x="1216723" y="3856423"/>
              <a:ext cx="12130" cy="6513"/>
            </a:xfrm>
            <a:custGeom>
              <a:rect b="b" l="l" r="r" t="t"/>
              <a:pathLst>
                <a:path extrusionOk="0" h="80" w="149">
                  <a:moveTo>
                    <a:pt x="68" y="1"/>
                  </a:moveTo>
                  <a:cubicBezTo>
                    <a:pt x="45" y="1"/>
                    <a:pt x="23" y="10"/>
                    <a:pt x="1" y="36"/>
                  </a:cubicBezTo>
                  <a:cubicBezTo>
                    <a:pt x="31" y="65"/>
                    <a:pt x="55" y="79"/>
                    <a:pt x="76" y="79"/>
                  </a:cubicBezTo>
                  <a:cubicBezTo>
                    <a:pt x="101" y="79"/>
                    <a:pt x="122" y="61"/>
                    <a:pt x="148" y="24"/>
                  </a:cubicBezTo>
                  <a:cubicBezTo>
                    <a:pt x="119" y="11"/>
                    <a:pt x="9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57"/>
            <p:cNvSpPr/>
            <p:nvPr/>
          </p:nvSpPr>
          <p:spPr>
            <a:xfrm>
              <a:off x="1123505" y="3896315"/>
              <a:ext cx="135715" cy="11561"/>
            </a:xfrm>
            <a:custGeom>
              <a:rect b="b" l="l" r="r" t="t"/>
              <a:pathLst>
                <a:path extrusionOk="0" h="142" w="1667">
                  <a:moveTo>
                    <a:pt x="295" y="1"/>
                  </a:moveTo>
                  <a:cubicBezTo>
                    <a:pt x="239" y="1"/>
                    <a:pt x="184" y="3"/>
                    <a:pt x="128" y="10"/>
                  </a:cubicBezTo>
                  <a:cubicBezTo>
                    <a:pt x="83" y="18"/>
                    <a:pt x="42" y="26"/>
                    <a:pt x="1" y="43"/>
                  </a:cubicBezTo>
                  <a:cubicBezTo>
                    <a:pt x="21" y="92"/>
                    <a:pt x="71" y="125"/>
                    <a:pt x="128" y="125"/>
                  </a:cubicBezTo>
                  <a:cubicBezTo>
                    <a:pt x="161" y="127"/>
                    <a:pt x="193" y="127"/>
                    <a:pt x="224" y="127"/>
                  </a:cubicBezTo>
                  <a:cubicBezTo>
                    <a:pt x="256" y="127"/>
                    <a:pt x="288" y="127"/>
                    <a:pt x="321" y="129"/>
                  </a:cubicBezTo>
                  <a:cubicBezTo>
                    <a:pt x="551" y="133"/>
                    <a:pt x="780" y="141"/>
                    <a:pt x="1006" y="141"/>
                  </a:cubicBezTo>
                  <a:cubicBezTo>
                    <a:pt x="1117" y="141"/>
                    <a:pt x="1224" y="129"/>
                    <a:pt x="1334" y="125"/>
                  </a:cubicBezTo>
                  <a:lnTo>
                    <a:pt x="1548" y="125"/>
                  </a:lnTo>
                  <a:cubicBezTo>
                    <a:pt x="1581" y="125"/>
                    <a:pt x="1613" y="117"/>
                    <a:pt x="1642" y="104"/>
                  </a:cubicBezTo>
                  <a:cubicBezTo>
                    <a:pt x="1654" y="96"/>
                    <a:pt x="1663" y="80"/>
                    <a:pt x="1667" y="63"/>
                  </a:cubicBezTo>
                  <a:cubicBezTo>
                    <a:pt x="1663" y="43"/>
                    <a:pt x="1650" y="30"/>
                    <a:pt x="1638" y="18"/>
                  </a:cubicBezTo>
                  <a:cubicBezTo>
                    <a:pt x="1618" y="10"/>
                    <a:pt x="1597" y="6"/>
                    <a:pt x="1572" y="6"/>
                  </a:cubicBezTo>
                  <a:cubicBezTo>
                    <a:pt x="1437" y="10"/>
                    <a:pt x="1297" y="22"/>
                    <a:pt x="1162" y="22"/>
                  </a:cubicBezTo>
                  <a:cubicBezTo>
                    <a:pt x="990" y="22"/>
                    <a:pt x="817" y="18"/>
                    <a:pt x="645" y="14"/>
                  </a:cubicBezTo>
                  <a:cubicBezTo>
                    <a:pt x="528" y="11"/>
                    <a:pt x="412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7"/>
            <p:cNvSpPr/>
            <p:nvPr/>
          </p:nvSpPr>
          <p:spPr>
            <a:xfrm>
              <a:off x="1096802" y="3896722"/>
              <a:ext cx="23121" cy="9525"/>
            </a:xfrm>
            <a:custGeom>
              <a:rect b="b" l="l" r="r" t="t"/>
              <a:pathLst>
                <a:path extrusionOk="0" h="117" w="284">
                  <a:moveTo>
                    <a:pt x="136" y="0"/>
                  </a:moveTo>
                  <a:cubicBezTo>
                    <a:pt x="92" y="0"/>
                    <a:pt x="47" y="10"/>
                    <a:pt x="1" y="42"/>
                  </a:cubicBezTo>
                  <a:cubicBezTo>
                    <a:pt x="53" y="102"/>
                    <a:pt x="106" y="116"/>
                    <a:pt x="159" y="116"/>
                  </a:cubicBezTo>
                  <a:cubicBezTo>
                    <a:pt x="192" y="116"/>
                    <a:pt x="226" y="111"/>
                    <a:pt x="259" y="107"/>
                  </a:cubicBezTo>
                  <a:cubicBezTo>
                    <a:pt x="267" y="107"/>
                    <a:pt x="280" y="79"/>
                    <a:pt x="280" y="62"/>
                  </a:cubicBezTo>
                  <a:cubicBezTo>
                    <a:pt x="284" y="46"/>
                    <a:pt x="267" y="17"/>
                    <a:pt x="259" y="17"/>
                  </a:cubicBezTo>
                  <a:cubicBezTo>
                    <a:pt x="219" y="9"/>
                    <a:pt x="178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7"/>
            <p:cNvSpPr/>
            <p:nvPr/>
          </p:nvSpPr>
          <p:spPr>
            <a:xfrm>
              <a:off x="1063097" y="3897373"/>
              <a:ext cx="22795" cy="9769"/>
            </a:xfrm>
            <a:custGeom>
              <a:rect b="b" l="l" r="r" t="t"/>
              <a:pathLst>
                <a:path extrusionOk="0" h="120" w="280">
                  <a:moveTo>
                    <a:pt x="205" y="1"/>
                  </a:moveTo>
                  <a:cubicBezTo>
                    <a:pt x="152" y="5"/>
                    <a:pt x="99" y="13"/>
                    <a:pt x="49" y="26"/>
                  </a:cubicBezTo>
                  <a:cubicBezTo>
                    <a:pt x="33" y="30"/>
                    <a:pt x="17" y="62"/>
                    <a:pt x="0" y="87"/>
                  </a:cubicBezTo>
                  <a:cubicBezTo>
                    <a:pt x="21" y="104"/>
                    <a:pt x="37" y="120"/>
                    <a:pt x="49" y="120"/>
                  </a:cubicBezTo>
                  <a:cubicBezTo>
                    <a:pt x="107" y="120"/>
                    <a:pt x="164" y="116"/>
                    <a:pt x="226" y="112"/>
                  </a:cubicBezTo>
                  <a:cubicBezTo>
                    <a:pt x="246" y="112"/>
                    <a:pt x="246" y="112"/>
                    <a:pt x="279" y="34"/>
                  </a:cubicBezTo>
                  <a:cubicBezTo>
                    <a:pt x="255" y="26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57"/>
            <p:cNvSpPr/>
            <p:nvPr/>
          </p:nvSpPr>
          <p:spPr>
            <a:xfrm>
              <a:off x="1039650" y="3898350"/>
              <a:ext cx="11154" cy="6839"/>
            </a:xfrm>
            <a:custGeom>
              <a:rect b="b" l="l" r="r" t="t"/>
              <a:pathLst>
                <a:path extrusionOk="0" h="84" w="137">
                  <a:moveTo>
                    <a:pt x="72" y="0"/>
                  </a:moveTo>
                  <a:cubicBezTo>
                    <a:pt x="53" y="0"/>
                    <a:pt x="34" y="16"/>
                    <a:pt x="1" y="46"/>
                  </a:cubicBezTo>
                  <a:cubicBezTo>
                    <a:pt x="21" y="71"/>
                    <a:pt x="43" y="83"/>
                    <a:pt x="66" y="83"/>
                  </a:cubicBezTo>
                  <a:cubicBezTo>
                    <a:pt x="88" y="83"/>
                    <a:pt x="112" y="71"/>
                    <a:pt x="136" y="46"/>
                  </a:cubicBezTo>
                  <a:cubicBezTo>
                    <a:pt x="108" y="16"/>
                    <a:pt x="9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57"/>
            <p:cNvSpPr/>
            <p:nvPr/>
          </p:nvSpPr>
          <p:spPr>
            <a:xfrm>
              <a:off x="1224782" y="3510013"/>
              <a:ext cx="14084" cy="9362"/>
            </a:xfrm>
            <a:custGeom>
              <a:rect b="b" l="l" r="r" t="t"/>
              <a:pathLst>
                <a:path extrusionOk="0" h="115" w="173">
                  <a:moveTo>
                    <a:pt x="98" y="0"/>
                  </a:moveTo>
                  <a:cubicBezTo>
                    <a:pt x="72" y="0"/>
                    <a:pt x="46" y="13"/>
                    <a:pt x="21" y="28"/>
                  </a:cubicBezTo>
                  <a:cubicBezTo>
                    <a:pt x="0" y="48"/>
                    <a:pt x="4" y="81"/>
                    <a:pt x="25" y="98"/>
                  </a:cubicBezTo>
                  <a:cubicBezTo>
                    <a:pt x="49" y="110"/>
                    <a:pt x="78" y="114"/>
                    <a:pt x="107" y="114"/>
                  </a:cubicBezTo>
                  <a:cubicBezTo>
                    <a:pt x="136" y="114"/>
                    <a:pt x="160" y="94"/>
                    <a:pt x="172" y="40"/>
                  </a:cubicBezTo>
                  <a:cubicBezTo>
                    <a:pt x="147" y="11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57"/>
            <p:cNvSpPr/>
            <p:nvPr/>
          </p:nvSpPr>
          <p:spPr>
            <a:xfrm>
              <a:off x="1322315" y="3510257"/>
              <a:ext cx="11072" cy="9200"/>
            </a:xfrm>
            <a:custGeom>
              <a:rect b="b" l="l" r="r" t="t"/>
              <a:pathLst>
                <a:path extrusionOk="0" h="113" w="136">
                  <a:moveTo>
                    <a:pt x="56" y="1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17" y="13"/>
                    <a:pt x="4" y="25"/>
                    <a:pt x="0" y="41"/>
                  </a:cubicBezTo>
                  <a:cubicBezTo>
                    <a:pt x="0" y="62"/>
                    <a:pt x="8" y="82"/>
                    <a:pt x="25" y="99"/>
                  </a:cubicBezTo>
                  <a:cubicBezTo>
                    <a:pt x="34" y="108"/>
                    <a:pt x="44" y="112"/>
                    <a:pt x="55" y="112"/>
                  </a:cubicBezTo>
                  <a:cubicBezTo>
                    <a:pt x="78" y="112"/>
                    <a:pt x="105" y="91"/>
                    <a:pt x="136" y="49"/>
                  </a:cubicBezTo>
                  <a:cubicBezTo>
                    <a:pt x="119" y="20"/>
                    <a:pt x="87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57"/>
            <p:cNvSpPr/>
            <p:nvPr/>
          </p:nvSpPr>
          <p:spPr>
            <a:xfrm>
              <a:off x="1243833" y="3510257"/>
              <a:ext cx="70829" cy="11723"/>
            </a:xfrm>
            <a:custGeom>
              <a:rect b="b" l="l" r="r" t="t"/>
              <a:pathLst>
                <a:path extrusionOk="0" h="144" w="870">
                  <a:moveTo>
                    <a:pt x="111" y="0"/>
                  </a:moveTo>
                  <a:cubicBezTo>
                    <a:pt x="70" y="4"/>
                    <a:pt x="33" y="17"/>
                    <a:pt x="0" y="37"/>
                  </a:cubicBezTo>
                  <a:cubicBezTo>
                    <a:pt x="27" y="118"/>
                    <a:pt x="70" y="143"/>
                    <a:pt x="114" y="143"/>
                  </a:cubicBezTo>
                  <a:cubicBezTo>
                    <a:pt x="124" y="143"/>
                    <a:pt x="134" y="142"/>
                    <a:pt x="144" y="140"/>
                  </a:cubicBezTo>
                  <a:cubicBezTo>
                    <a:pt x="171" y="134"/>
                    <a:pt x="198" y="132"/>
                    <a:pt x="225" y="132"/>
                  </a:cubicBezTo>
                  <a:cubicBezTo>
                    <a:pt x="283" y="132"/>
                    <a:pt x="342" y="141"/>
                    <a:pt x="400" y="141"/>
                  </a:cubicBezTo>
                  <a:cubicBezTo>
                    <a:pt x="413" y="141"/>
                    <a:pt x="426" y="141"/>
                    <a:pt x="439" y="140"/>
                  </a:cubicBezTo>
                  <a:cubicBezTo>
                    <a:pt x="448" y="139"/>
                    <a:pt x="456" y="139"/>
                    <a:pt x="465" y="139"/>
                  </a:cubicBezTo>
                  <a:cubicBezTo>
                    <a:pt x="499" y="139"/>
                    <a:pt x="534" y="142"/>
                    <a:pt x="568" y="142"/>
                  </a:cubicBezTo>
                  <a:cubicBezTo>
                    <a:pt x="611" y="142"/>
                    <a:pt x="654" y="138"/>
                    <a:pt x="698" y="119"/>
                  </a:cubicBezTo>
                  <a:cubicBezTo>
                    <a:pt x="701" y="118"/>
                    <a:pt x="704" y="117"/>
                    <a:pt x="708" y="117"/>
                  </a:cubicBezTo>
                  <a:cubicBezTo>
                    <a:pt x="726" y="117"/>
                    <a:pt x="747" y="132"/>
                    <a:pt x="767" y="136"/>
                  </a:cubicBezTo>
                  <a:cubicBezTo>
                    <a:pt x="775" y="138"/>
                    <a:pt x="782" y="140"/>
                    <a:pt x="790" y="140"/>
                  </a:cubicBezTo>
                  <a:cubicBezTo>
                    <a:pt x="816" y="140"/>
                    <a:pt x="840" y="124"/>
                    <a:pt x="849" y="99"/>
                  </a:cubicBezTo>
                  <a:cubicBezTo>
                    <a:pt x="870" y="62"/>
                    <a:pt x="862" y="21"/>
                    <a:pt x="829" y="13"/>
                  </a:cubicBezTo>
                  <a:cubicBezTo>
                    <a:pt x="817" y="4"/>
                    <a:pt x="804" y="4"/>
                    <a:pt x="792" y="4"/>
                  </a:cubicBezTo>
                  <a:lnTo>
                    <a:pt x="447" y="4"/>
                  </a:lnTo>
                  <a:cubicBezTo>
                    <a:pt x="332" y="4"/>
                    <a:pt x="222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57"/>
            <p:cNvSpPr/>
            <p:nvPr/>
          </p:nvSpPr>
          <p:spPr>
            <a:xfrm>
              <a:off x="1186030" y="3511722"/>
              <a:ext cx="15061" cy="9688"/>
            </a:xfrm>
            <a:custGeom>
              <a:rect b="b" l="l" r="r" t="t"/>
              <a:pathLst>
                <a:path extrusionOk="0" h="119" w="185">
                  <a:moveTo>
                    <a:pt x="116" y="1"/>
                  </a:moveTo>
                  <a:cubicBezTo>
                    <a:pt x="88" y="1"/>
                    <a:pt x="53" y="19"/>
                    <a:pt x="0" y="56"/>
                  </a:cubicBezTo>
                  <a:cubicBezTo>
                    <a:pt x="15" y="103"/>
                    <a:pt x="39" y="118"/>
                    <a:pt x="70" y="118"/>
                  </a:cubicBezTo>
                  <a:cubicBezTo>
                    <a:pt x="74" y="118"/>
                    <a:pt x="78" y="118"/>
                    <a:pt x="82" y="118"/>
                  </a:cubicBezTo>
                  <a:cubicBezTo>
                    <a:pt x="119" y="114"/>
                    <a:pt x="164" y="118"/>
                    <a:pt x="185" y="56"/>
                  </a:cubicBezTo>
                  <a:cubicBezTo>
                    <a:pt x="162" y="19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57"/>
            <p:cNvSpPr/>
            <p:nvPr/>
          </p:nvSpPr>
          <p:spPr>
            <a:xfrm>
              <a:off x="1389480" y="3511885"/>
              <a:ext cx="11723" cy="10014"/>
            </a:xfrm>
            <a:custGeom>
              <a:rect b="b" l="l" r="r" t="t"/>
              <a:pathLst>
                <a:path extrusionOk="0" h="123" w="144">
                  <a:moveTo>
                    <a:pt x="49" y="1"/>
                  </a:moveTo>
                  <a:cubicBezTo>
                    <a:pt x="21" y="1"/>
                    <a:pt x="0" y="25"/>
                    <a:pt x="4" y="54"/>
                  </a:cubicBezTo>
                  <a:cubicBezTo>
                    <a:pt x="8" y="75"/>
                    <a:pt x="21" y="99"/>
                    <a:pt x="41" y="116"/>
                  </a:cubicBezTo>
                  <a:cubicBezTo>
                    <a:pt x="52" y="120"/>
                    <a:pt x="63" y="123"/>
                    <a:pt x="72" y="123"/>
                  </a:cubicBezTo>
                  <a:cubicBezTo>
                    <a:pt x="102" y="123"/>
                    <a:pt x="122" y="95"/>
                    <a:pt x="144" y="25"/>
                  </a:cubicBezTo>
                  <a:cubicBezTo>
                    <a:pt x="115" y="13"/>
                    <a:pt x="82" y="5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57"/>
            <p:cNvSpPr/>
            <p:nvPr/>
          </p:nvSpPr>
          <p:spPr>
            <a:xfrm>
              <a:off x="1207686" y="3510990"/>
              <a:ext cx="12456" cy="10014"/>
            </a:xfrm>
            <a:custGeom>
              <a:rect b="b" l="l" r="r" t="t"/>
              <a:pathLst>
                <a:path extrusionOk="0" h="123" w="153">
                  <a:moveTo>
                    <a:pt x="79" y="0"/>
                  </a:moveTo>
                  <a:cubicBezTo>
                    <a:pt x="63" y="0"/>
                    <a:pt x="47" y="5"/>
                    <a:pt x="34" y="16"/>
                  </a:cubicBezTo>
                  <a:cubicBezTo>
                    <a:pt x="5" y="36"/>
                    <a:pt x="1" y="73"/>
                    <a:pt x="25" y="94"/>
                  </a:cubicBezTo>
                  <a:cubicBezTo>
                    <a:pt x="46" y="110"/>
                    <a:pt x="67" y="118"/>
                    <a:pt x="95" y="123"/>
                  </a:cubicBezTo>
                  <a:cubicBezTo>
                    <a:pt x="120" y="123"/>
                    <a:pt x="120" y="118"/>
                    <a:pt x="153" y="40"/>
                  </a:cubicBezTo>
                  <a:cubicBezTo>
                    <a:pt x="135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57"/>
            <p:cNvSpPr/>
            <p:nvPr/>
          </p:nvSpPr>
          <p:spPr>
            <a:xfrm>
              <a:off x="1343645" y="3511641"/>
              <a:ext cx="10095" cy="9851"/>
            </a:xfrm>
            <a:custGeom>
              <a:rect b="b" l="l" r="r" t="t"/>
              <a:pathLst>
                <a:path extrusionOk="0" h="121" w="124">
                  <a:moveTo>
                    <a:pt x="61" y="0"/>
                  </a:moveTo>
                  <a:cubicBezTo>
                    <a:pt x="46" y="0"/>
                    <a:pt x="29" y="14"/>
                    <a:pt x="1" y="45"/>
                  </a:cubicBezTo>
                  <a:cubicBezTo>
                    <a:pt x="12" y="95"/>
                    <a:pt x="32" y="120"/>
                    <a:pt x="61" y="120"/>
                  </a:cubicBezTo>
                  <a:cubicBezTo>
                    <a:pt x="66" y="120"/>
                    <a:pt x="70" y="120"/>
                    <a:pt x="75" y="119"/>
                  </a:cubicBezTo>
                  <a:cubicBezTo>
                    <a:pt x="103" y="115"/>
                    <a:pt x="124" y="86"/>
                    <a:pt x="120" y="53"/>
                  </a:cubicBezTo>
                  <a:cubicBezTo>
                    <a:pt x="112" y="37"/>
                    <a:pt x="99" y="20"/>
                    <a:pt x="83" y="8"/>
                  </a:cubicBezTo>
                  <a:cubicBezTo>
                    <a:pt x="75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57"/>
            <p:cNvSpPr/>
            <p:nvPr/>
          </p:nvSpPr>
          <p:spPr>
            <a:xfrm>
              <a:off x="1375070" y="3511560"/>
              <a:ext cx="9118" cy="10339"/>
            </a:xfrm>
            <a:custGeom>
              <a:rect b="b" l="l" r="r" t="t"/>
              <a:pathLst>
                <a:path extrusionOk="0" h="127" w="112">
                  <a:moveTo>
                    <a:pt x="58" y="0"/>
                  </a:moveTo>
                  <a:cubicBezTo>
                    <a:pt x="24" y="0"/>
                    <a:pt x="12" y="27"/>
                    <a:pt x="1" y="103"/>
                  </a:cubicBezTo>
                  <a:cubicBezTo>
                    <a:pt x="21" y="115"/>
                    <a:pt x="41" y="126"/>
                    <a:pt x="59" y="126"/>
                  </a:cubicBezTo>
                  <a:cubicBezTo>
                    <a:pt x="73" y="126"/>
                    <a:pt x="86" y="119"/>
                    <a:pt x="99" y="99"/>
                  </a:cubicBezTo>
                  <a:cubicBezTo>
                    <a:pt x="107" y="79"/>
                    <a:pt x="111" y="58"/>
                    <a:pt x="107" y="33"/>
                  </a:cubicBezTo>
                  <a:cubicBezTo>
                    <a:pt x="99" y="17"/>
                    <a:pt x="83" y="5"/>
                    <a:pt x="66" y="1"/>
                  </a:cubicBezTo>
                  <a:cubicBezTo>
                    <a:pt x="63" y="0"/>
                    <a:pt x="61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7"/>
            <p:cNvSpPr/>
            <p:nvPr/>
          </p:nvSpPr>
          <p:spPr>
            <a:xfrm>
              <a:off x="1165921" y="3513432"/>
              <a:ext cx="10502" cy="7897"/>
            </a:xfrm>
            <a:custGeom>
              <a:rect b="b" l="l" r="r" t="t"/>
              <a:pathLst>
                <a:path extrusionOk="0" h="97" w="129">
                  <a:moveTo>
                    <a:pt x="69" y="0"/>
                  </a:moveTo>
                  <a:cubicBezTo>
                    <a:pt x="41" y="0"/>
                    <a:pt x="13" y="16"/>
                    <a:pt x="1" y="43"/>
                  </a:cubicBezTo>
                  <a:cubicBezTo>
                    <a:pt x="10" y="77"/>
                    <a:pt x="39" y="96"/>
                    <a:pt x="70" y="96"/>
                  </a:cubicBezTo>
                  <a:cubicBezTo>
                    <a:pt x="81" y="96"/>
                    <a:pt x="93" y="94"/>
                    <a:pt x="104" y="88"/>
                  </a:cubicBezTo>
                  <a:cubicBezTo>
                    <a:pt x="116" y="76"/>
                    <a:pt x="124" y="60"/>
                    <a:pt x="128" y="43"/>
                  </a:cubicBezTo>
                  <a:cubicBezTo>
                    <a:pt x="124" y="27"/>
                    <a:pt x="112" y="15"/>
                    <a:pt x="99" y="6"/>
                  </a:cubicBezTo>
                  <a:cubicBezTo>
                    <a:pt x="90" y="2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57"/>
            <p:cNvSpPr/>
            <p:nvPr/>
          </p:nvSpPr>
          <p:spPr>
            <a:xfrm>
              <a:off x="1358706" y="3512211"/>
              <a:ext cx="7409" cy="8793"/>
            </a:xfrm>
            <a:custGeom>
              <a:rect b="b" l="l" r="r" t="t"/>
              <a:pathLst>
                <a:path extrusionOk="0" h="108" w="91">
                  <a:moveTo>
                    <a:pt x="54" y="1"/>
                  </a:moveTo>
                  <a:cubicBezTo>
                    <a:pt x="25" y="1"/>
                    <a:pt x="5" y="25"/>
                    <a:pt x="5" y="54"/>
                  </a:cubicBezTo>
                  <a:cubicBezTo>
                    <a:pt x="1" y="83"/>
                    <a:pt x="25" y="108"/>
                    <a:pt x="54" y="108"/>
                  </a:cubicBezTo>
                  <a:cubicBezTo>
                    <a:pt x="78" y="108"/>
                    <a:pt x="91" y="87"/>
                    <a:pt x="91" y="50"/>
                  </a:cubicBezTo>
                  <a:cubicBezTo>
                    <a:pt x="91" y="25"/>
                    <a:pt x="83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57"/>
            <p:cNvSpPr/>
            <p:nvPr/>
          </p:nvSpPr>
          <p:spPr>
            <a:xfrm>
              <a:off x="1142881" y="3640028"/>
              <a:ext cx="50232" cy="11235"/>
            </a:xfrm>
            <a:custGeom>
              <a:rect b="b" l="l" r="r" t="t"/>
              <a:pathLst>
                <a:path extrusionOk="0" h="138" w="617">
                  <a:moveTo>
                    <a:pt x="181" y="1"/>
                  </a:moveTo>
                  <a:cubicBezTo>
                    <a:pt x="115" y="1"/>
                    <a:pt x="53" y="21"/>
                    <a:pt x="1" y="60"/>
                  </a:cubicBezTo>
                  <a:cubicBezTo>
                    <a:pt x="21" y="107"/>
                    <a:pt x="69" y="138"/>
                    <a:pt x="120" y="138"/>
                  </a:cubicBezTo>
                  <a:cubicBezTo>
                    <a:pt x="131" y="138"/>
                    <a:pt x="142" y="137"/>
                    <a:pt x="153" y="134"/>
                  </a:cubicBezTo>
                  <a:cubicBezTo>
                    <a:pt x="191" y="121"/>
                    <a:pt x="229" y="117"/>
                    <a:pt x="267" y="117"/>
                  </a:cubicBezTo>
                  <a:cubicBezTo>
                    <a:pt x="344" y="117"/>
                    <a:pt x="419" y="134"/>
                    <a:pt x="493" y="134"/>
                  </a:cubicBezTo>
                  <a:cubicBezTo>
                    <a:pt x="530" y="130"/>
                    <a:pt x="567" y="126"/>
                    <a:pt x="604" y="117"/>
                  </a:cubicBezTo>
                  <a:cubicBezTo>
                    <a:pt x="616" y="52"/>
                    <a:pt x="592" y="27"/>
                    <a:pt x="559" y="23"/>
                  </a:cubicBezTo>
                  <a:cubicBezTo>
                    <a:pt x="514" y="15"/>
                    <a:pt x="464" y="11"/>
                    <a:pt x="419" y="11"/>
                  </a:cubicBezTo>
                  <a:cubicBezTo>
                    <a:pt x="350" y="7"/>
                    <a:pt x="284" y="11"/>
                    <a:pt x="214" y="2"/>
                  </a:cubicBezTo>
                  <a:cubicBezTo>
                    <a:pt x="203" y="1"/>
                    <a:pt x="192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57"/>
            <p:cNvSpPr/>
            <p:nvPr/>
          </p:nvSpPr>
          <p:spPr>
            <a:xfrm>
              <a:off x="1108200" y="3642959"/>
              <a:ext cx="24098" cy="9118"/>
            </a:xfrm>
            <a:custGeom>
              <a:rect b="b" l="l" r="r" t="t"/>
              <a:pathLst>
                <a:path extrusionOk="0" h="112" w="296">
                  <a:moveTo>
                    <a:pt x="206" y="0"/>
                  </a:moveTo>
                  <a:cubicBezTo>
                    <a:pt x="177" y="0"/>
                    <a:pt x="148" y="7"/>
                    <a:pt x="119" y="12"/>
                  </a:cubicBezTo>
                  <a:cubicBezTo>
                    <a:pt x="116" y="11"/>
                    <a:pt x="112" y="11"/>
                    <a:pt x="108" y="11"/>
                  </a:cubicBezTo>
                  <a:cubicBezTo>
                    <a:pt x="63" y="11"/>
                    <a:pt x="19" y="35"/>
                    <a:pt x="0" y="77"/>
                  </a:cubicBezTo>
                  <a:cubicBezTo>
                    <a:pt x="46" y="100"/>
                    <a:pt x="95" y="111"/>
                    <a:pt x="145" y="111"/>
                  </a:cubicBezTo>
                  <a:cubicBezTo>
                    <a:pt x="186" y="111"/>
                    <a:pt x="227" y="104"/>
                    <a:pt x="267" y="90"/>
                  </a:cubicBezTo>
                  <a:cubicBezTo>
                    <a:pt x="279" y="90"/>
                    <a:pt x="283" y="57"/>
                    <a:pt x="296" y="32"/>
                  </a:cubicBezTo>
                  <a:cubicBezTo>
                    <a:pt x="265" y="7"/>
                    <a:pt x="235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57"/>
            <p:cNvSpPr/>
            <p:nvPr/>
          </p:nvSpPr>
          <p:spPr>
            <a:xfrm>
              <a:off x="1074088" y="3642471"/>
              <a:ext cx="20760" cy="9607"/>
            </a:xfrm>
            <a:custGeom>
              <a:rect b="b" l="l" r="r" t="t"/>
              <a:pathLst>
                <a:path extrusionOk="0" h="118" w="255">
                  <a:moveTo>
                    <a:pt x="191" y="0"/>
                  </a:moveTo>
                  <a:cubicBezTo>
                    <a:pt x="188" y="0"/>
                    <a:pt x="184" y="1"/>
                    <a:pt x="181" y="1"/>
                  </a:cubicBezTo>
                  <a:cubicBezTo>
                    <a:pt x="171" y="2"/>
                    <a:pt x="161" y="3"/>
                    <a:pt x="151" y="3"/>
                  </a:cubicBezTo>
                  <a:cubicBezTo>
                    <a:pt x="138" y="3"/>
                    <a:pt x="124" y="2"/>
                    <a:pt x="111" y="2"/>
                  </a:cubicBezTo>
                  <a:cubicBezTo>
                    <a:pt x="71" y="2"/>
                    <a:pt x="32" y="8"/>
                    <a:pt x="1" y="54"/>
                  </a:cubicBezTo>
                  <a:cubicBezTo>
                    <a:pt x="4" y="89"/>
                    <a:pt x="37" y="116"/>
                    <a:pt x="75" y="116"/>
                  </a:cubicBezTo>
                  <a:cubicBezTo>
                    <a:pt x="77" y="116"/>
                    <a:pt x="80" y="116"/>
                    <a:pt x="83" y="116"/>
                  </a:cubicBezTo>
                  <a:cubicBezTo>
                    <a:pt x="92" y="117"/>
                    <a:pt x="101" y="118"/>
                    <a:pt x="110" y="118"/>
                  </a:cubicBezTo>
                  <a:cubicBezTo>
                    <a:pt x="162" y="118"/>
                    <a:pt x="213" y="98"/>
                    <a:pt x="255" y="63"/>
                  </a:cubicBezTo>
                  <a:cubicBezTo>
                    <a:pt x="240" y="15"/>
                    <a:pt x="21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57"/>
            <p:cNvSpPr/>
            <p:nvPr/>
          </p:nvSpPr>
          <p:spPr>
            <a:xfrm>
              <a:off x="1311242" y="3641331"/>
              <a:ext cx="15143" cy="11642"/>
            </a:xfrm>
            <a:custGeom>
              <a:rect b="b" l="l" r="r" t="t"/>
              <a:pathLst>
                <a:path extrusionOk="0" h="143" w="186">
                  <a:moveTo>
                    <a:pt x="100" y="1"/>
                  </a:moveTo>
                  <a:cubicBezTo>
                    <a:pt x="64" y="1"/>
                    <a:pt x="28" y="9"/>
                    <a:pt x="1" y="48"/>
                  </a:cubicBezTo>
                  <a:cubicBezTo>
                    <a:pt x="28" y="111"/>
                    <a:pt x="61" y="142"/>
                    <a:pt x="96" y="142"/>
                  </a:cubicBezTo>
                  <a:cubicBezTo>
                    <a:pt x="114" y="142"/>
                    <a:pt x="133" y="134"/>
                    <a:pt x="153" y="118"/>
                  </a:cubicBezTo>
                  <a:cubicBezTo>
                    <a:pt x="173" y="97"/>
                    <a:pt x="181" y="73"/>
                    <a:pt x="186" y="48"/>
                  </a:cubicBezTo>
                  <a:cubicBezTo>
                    <a:pt x="186" y="11"/>
                    <a:pt x="161" y="3"/>
                    <a:pt x="140" y="3"/>
                  </a:cubicBezTo>
                  <a:cubicBezTo>
                    <a:pt x="127" y="2"/>
                    <a:pt x="114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57"/>
            <p:cNvSpPr/>
            <p:nvPr/>
          </p:nvSpPr>
          <p:spPr>
            <a:xfrm>
              <a:off x="1289587" y="3641494"/>
              <a:ext cx="12049" cy="9118"/>
            </a:xfrm>
            <a:custGeom>
              <a:rect b="b" l="l" r="r" t="t"/>
              <a:pathLst>
                <a:path extrusionOk="0" h="112" w="148">
                  <a:moveTo>
                    <a:pt x="66" y="1"/>
                  </a:moveTo>
                  <a:cubicBezTo>
                    <a:pt x="49" y="1"/>
                    <a:pt x="37" y="9"/>
                    <a:pt x="25" y="13"/>
                  </a:cubicBezTo>
                  <a:cubicBezTo>
                    <a:pt x="0" y="34"/>
                    <a:pt x="0" y="71"/>
                    <a:pt x="25" y="91"/>
                  </a:cubicBezTo>
                  <a:cubicBezTo>
                    <a:pt x="45" y="108"/>
                    <a:pt x="70" y="112"/>
                    <a:pt x="95" y="112"/>
                  </a:cubicBezTo>
                  <a:cubicBezTo>
                    <a:pt x="119" y="99"/>
                    <a:pt x="131" y="83"/>
                    <a:pt x="140" y="58"/>
                  </a:cubicBezTo>
                  <a:cubicBezTo>
                    <a:pt x="148" y="25"/>
                    <a:pt x="123" y="13"/>
                    <a:pt x="99" y="5"/>
                  </a:cubicBezTo>
                  <a:cubicBezTo>
                    <a:pt x="86" y="1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57"/>
            <p:cNvSpPr/>
            <p:nvPr/>
          </p:nvSpPr>
          <p:spPr>
            <a:xfrm>
              <a:off x="1197998" y="3642471"/>
              <a:ext cx="10095" cy="8141"/>
            </a:xfrm>
            <a:custGeom>
              <a:rect b="b" l="l" r="r" t="t"/>
              <a:pathLst>
                <a:path extrusionOk="0" h="100" w="124">
                  <a:moveTo>
                    <a:pt x="62" y="0"/>
                  </a:moveTo>
                  <a:cubicBezTo>
                    <a:pt x="47" y="0"/>
                    <a:pt x="32" y="11"/>
                    <a:pt x="1" y="34"/>
                  </a:cubicBezTo>
                  <a:cubicBezTo>
                    <a:pt x="1" y="71"/>
                    <a:pt x="13" y="96"/>
                    <a:pt x="46" y="100"/>
                  </a:cubicBezTo>
                  <a:cubicBezTo>
                    <a:pt x="49" y="100"/>
                    <a:pt x="52" y="100"/>
                    <a:pt x="55" y="100"/>
                  </a:cubicBezTo>
                  <a:cubicBezTo>
                    <a:pt x="83" y="100"/>
                    <a:pt x="117" y="96"/>
                    <a:pt x="124" y="34"/>
                  </a:cubicBezTo>
                  <a:cubicBezTo>
                    <a:pt x="93" y="11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57"/>
            <p:cNvSpPr/>
            <p:nvPr/>
          </p:nvSpPr>
          <p:spPr>
            <a:xfrm>
              <a:off x="1244810" y="3641820"/>
              <a:ext cx="9444" cy="8467"/>
            </a:xfrm>
            <a:custGeom>
              <a:rect b="b" l="l" r="r" t="t"/>
              <a:pathLst>
                <a:path extrusionOk="0" h="104" w="116">
                  <a:moveTo>
                    <a:pt x="45" y="1"/>
                  </a:moveTo>
                  <a:cubicBezTo>
                    <a:pt x="33" y="1"/>
                    <a:pt x="13" y="30"/>
                    <a:pt x="9" y="46"/>
                  </a:cubicBezTo>
                  <a:cubicBezTo>
                    <a:pt x="0" y="71"/>
                    <a:pt x="21" y="99"/>
                    <a:pt x="45" y="104"/>
                  </a:cubicBezTo>
                  <a:cubicBezTo>
                    <a:pt x="78" y="104"/>
                    <a:pt x="103" y="91"/>
                    <a:pt x="115" y="26"/>
                  </a:cubicBezTo>
                  <a:cubicBezTo>
                    <a:pt x="91" y="13"/>
                    <a:pt x="70" y="5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57"/>
            <p:cNvSpPr/>
            <p:nvPr/>
          </p:nvSpPr>
          <p:spPr>
            <a:xfrm>
              <a:off x="1224782" y="3642145"/>
              <a:ext cx="7734" cy="7897"/>
            </a:xfrm>
            <a:custGeom>
              <a:rect b="b" l="l" r="r" t="t"/>
              <a:pathLst>
                <a:path extrusionOk="0" h="97" w="95">
                  <a:moveTo>
                    <a:pt x="51" y="0"/>
                  </a:moveTo>
                  <a:cubicBezTo>
                    <a:pt x="30" y="0"/>
                    <a:pt x="11" y="11"/>
                    <a:pt x="0" y="46"/>
                  </a:cubicBezTo>
                  <a:cubicBezTo>
                    <a:pt x="9" y="82"/>
                    <a:pt x="27" y="96"/>
                    <a:pt x="47" y="96"/>
                  </a:cubicBezTo>
                  <a:cubicBezTo>
                    <a:pt x="55" y="96"/>
                    <a:pt x="62" y="95"/>
                    <a:pt x="70" y="91"/>
                  </a:cubicBezTo>
                  <a:cubicBezTo>
                    <a:pt x="82" y="83"/>
                    <a:pt x="94" y="54"/>
                    <a:pt x="94" y="34"/>
                  </a:cubicBezTo>
                  <a:cubicBezTo>
                    <a:pt x="94" y="22"/>
                    <a:pt x="74" y="5"/>
                    <a:pt x="62" y="1"/>
                  </a:cubicBezTo>
                  <a:cubicBezTo>
                    <a:pt x="58" y="0"/>
                    <a:pt x="54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57"/>
            <p:cNvSpPr/>
            <p:nvPr/>
          </p:nvSpPr>
          <p:spPr>
            <a:xfrm>
              <a:off x="1269478" y="3642878"/>
              <a:ext cx="7816" cy="8711"/>
            </a:xfrm>
            <a:custGeom>
              <a:rect b="b" l="l" r="r" t="t"/>
              <a:pathLst>
                <a:path extrusionOk="0" h="107" w="96">
                  <a:moveTo>
                    <a:pt x="42" y="0"/>
                  </a:moveTo>
                  <a:cubicBezTo>
                    <a:pt x="26" y="0"/>
                    <a:pt x="9" y="13"/>
                    <a:pt x="5" y="25"/>
                  </a:cubicBezTo>
                  <a:cubicBezTo>
                    <a:pt x="1" y="41"/>
                    <a:pt x="5" y="62"/>
                    <a:pt x="13" y="74"/>
                  </a:cubicBezTo>
                  <a:cubicBezTo>
                    <a:pt x="17" y="86"/>
                    <a:pt x="26" y="91"/>
                    <a:pt x="38" y="95"/>
                  </a:cubicBezTo>
                  <a:cubicBezTo>
                    <a:pt x="46" y="103"/>
                    <a:pt x="54" y="103"/>
                    <a:pt x="63" y="107"/>
                  </a:cubicBezTo>
                  <a:cubicBezTo>
                    <a:pt x="95" y="33"/>
                    <a:pt x="8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57"/>
            <p:cNvSpPr/>
            <p:nvPr/>
          </p:nvSpPr>
          <p:spPr>
            <a:xfrm>
              <a:off x="1164944" y="3599892"/>
              <a:ext cx="15143" cy="9037"/>
            </a:xfrm>
            <a:custGeom>
              <a:rect b="b" l="l" r="r" t="t"/>
              <a:pathLst>
                <a:path extrusionOk="0" h="111" w="186">
                  <a:moveTo>
                    <a:pt x="103" y="1"/>
                  </a:moveTo>
                  <a:cubicBezTo>
                    <a:pt x="66" y="1"/>
                    <a:pt x="28" y="16"/>
                    <a:pt x="1" y="44"/>
                  </a:cubicBezTo>
                  <a:cubicBezTo>
                    <a:pt x="21" y="87"/>
                    <a:pt x="61" y="110"/>
                    <a:pt x="103" y="110"/>
                  </a:cubicBezTo>
                  <a:cubicBezTo>
                    <a:pt x="121" y="110"/>
                    <a:pt x="139" y="106"/>
                    <a:pt x="157" y="97"/>
                  </a:cubicBezTo>
                  <a:cubicBezTo>
                    <a:pt x="181" y="89"/>
                    <a:pt x="185" y="56"/>
                    <a:pt x="173" y="19"/>
                  </a:cubicBezTo>
                  <a:cubicBezTo>
                    <a:pt x="151" y="7"/>
                    <a:pt x="127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57"/>
            <p:cNvSpPr/>
            <p:nvPr/>
          </p:nvSpPr>
          <p:spPr>
            <a:xfrm>
              <a:off x="1194008" y="3600218"/>
              <a:ext cx="11479" cy="7978"/>
            </a:xfrm>
            <a:custGeom>
              <a:rect b="b" l="l" r="r" t="t"/>
              <a:pathLst>
                <a:path extrusionOk="0" h="98" w="141">
                  <a:moveTo>
                    <a:pt x="72" y="0"/>
                  </a:moveTo>
                  <a:cubicBezTo>
                    <a:pt x="55" y="0"/>
                    <a:pt x="36" y="13"/>
                    <a:pt x="5" y="36"/>
                  </a:cubicBezTo>
                  <a:cubicBezTo>
                    <a:pt x="1" y="65"/>
                    <a:pt x="21" y="93"/>
                    <a:pt x="50" y="93"/>
                  </a:cubicBezTo>
                  <a:cubicBezTo>
                    <a:pt x="61" y="95"/>
                    <a:pt x="73" y="97"/>
                    <a:pt x="84" y="97"/>
                  </a:cubicBezTo>
                  <a:cubicBezTo>
                    <a:pt x="106" y="97"/>
                    <a:pt x="127" y="89"/>
                    <a:pt x="140" y="48"/>
                  </a:cubicBezTo>
                  <a:cubicBezTo>
                    <a:pt x="110" y="16"/>
                    <a:pt x="9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57"/>
            <p:cNvSpPr/>
            <p:nvPr/>
          </p:nvSpPr>
          <p:spPr>
            <a:xfrm>
              <a:off x="1299926" y="3600788"/>
              <a:ext cx="7409" cy="7897"/>
            </a:xfrm>
            <a:custGeom>
              <a:rect b="b" l="l" r="r" t="t"/>
              <a:pathLst>
                <a:path extrusionOk="0" h="97" w="91">
                  <a:moveTo>
                    <a:pt x="58" y="1"/>
                  </a:moveTo>
                  <a:cubicBezTo>
                    <a:pt x="54" y="1"/>
                    <a:pt x="50" y="2"/>
                    <a:pt x="45" y="4"/>
                  </a:cubicBezTo>
                  <a:cubicBezTo>
                    <a:pt x="17" y="13"/>
                    <a:pt x="0" y="21"/>
                    <a:pt x="4" y="58"/>
                  </a:cubicBezTo>
                  <a:cubicBezTo>
                    <a:pt x="7" y="86"/>
                    <a:pt x="18" y="97"/>
                    <a:pt x="44" y="97"/>
                  </a:cubicBezTo>
                  <a:cubicBezTo>
                    <a:pt x="56" y="97"/>
                    <a:pt x="71" y="94"/>
                    <a:pt x="91" y="91"/>
                  </a:cubicBezTo>
                  <a:cubicBezTo>
                    <a:pt x="81" y="24"/>
                    <a:pt x="73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57"/>
            <p:cNvSpPr/>
            <p:nvPr/>
          </p:nvSpPr>
          <p:spPr>
            <a:xfrm>
              <a:off x="1323617" y="3769067"/>
              <a:ext cx="16771" cy="9118"/>
            </a:xfrm>
            <a:custGeom>
              <a:rect b="b" l="l" r="r" t="t"/>
              <a:pathLst>
                <a:path extrusionOk="0" h="112" w="206">
                  <a:moveTo>
                    <a:pt x="116" y="0"/>
                  </a:moveTo>
                  <a:cubicBezTo>
                    <a:pt x="79" y="0"/>
                    <a:pt x="41" y="17"/>
                    <a:pt x="1" y="51"/>
                  </a:cubicBezTo>
                  <a:cubicBezTo>
                    <a:pt x="61" y="91"/>
                    <a:pt x="103" y="112"/>
                    <a:pt x="135" y="112"/>
                  </a:cubicBezTo>
                  <a:cubicBezTo>
                    <a:pt x="170" y="112"/>
                    <a:pt x="191" y="86"/>
                    <a:pt x="206" y="34"/>
                  </a:cubicBezTo>
                  <a:cubicBezTo>
                    <a:pt x="176" y="12"/>
                    <a:pt x="146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57"/>
            <p:cNvSpPr/>
            <p:nvPr/>
          </p:nvSpPr>
          <p:spPr>
            <a:xfrm>
              <a:off x="1269478" y="3770288"/>
              <a:ext cx="12456" cy="8223"/>
            </a:xfrm>
            <a:custGeom>
              <a:rect b="b" l="l" r="r" t="t"/>
              <a:pathLst>
                <a:path extrusionOk="0" h="101" w="153">
                  <a:moveTo>
                    <a:pt x="79" y="1"/>
                  </a:moveTo>
                  <a:cubicBezTo>
                    <a:pt x="58" y="1"/>
                    <a:pt x="35" y="14"/>
                    <a:pt x="1" y="40"/>
                  </a:cubicBezTo>
                  <a:cubicBezTo>
                    <a:pt x="1" y="68"/>
                    <a:pt x="21" y="93"/>
                    <a:pt x="50" y="97"/>
                  </a:cubicBezTo>
                  <a:cubicBezTo>
                    <a:pt x="58" y="99"/>
                    <a:pt x="66" y="101"/>
                    <a:pt x="74" y="101"/>
                  </a:cubicBezTo>
                  <a:cubicBezTo>
                    <a:pt x="108" y="101"/>
                    <a:pt x="140" y="81"/>
                    <a:pt x="153" y="48"/>
                  </a:cubicBezTo>
                  <a:cubicBezTo>
                    <a:pt x="123" y="16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57"/>
            <p:cNvSpPr/>
            <p:nvPr/>
          </p:nvSpPr>
          <p:spPr>
            <a:xfrm>
              <a:off x="1098837" y="3769230"/>
              <a:ext cx="9769" cy="7653"/>
            </a:xfrm>
            <a:custGeom>
              <a:rect b="b" l="l" r="r" t="t"/>
              <a:pathLst>
                <a:path extrusionOk="0" h="94" w="120">
                  <a:moveTo>
                    <a:pt x="56" y="1"/>
                  </a:moveTo>
                  <a:cubicBezTo>
                    <a:pt x="32" y="1"/>
                    <a:pt x="20" y="20"/>
                    <a:pt x="0" y="94"/>
                  </a:cubicBezTo>
                  <a:lnTo>
                    <a:pt x="103" y="94"/>
                  </a:lnTo>
                  <a:cubicBezTo>
                    <a:pt x="119" y="44"/>
                    <a:pt x="107" y="16"/>
                    <a:pt x="74" y="3"/>
                  </a:cubicBezTo>
                  <a:cubicBezTo>
                    <a:pt x="67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57"/>
            <p:cNvSpPr/>
            <p:nvPr/>
          </p:nvSpPr>
          <p:spPr>
            <a:xfrm>
              <a:off x="1123180" y="3770370"/>
              <a:ext cx="7816" cy="7571"/>
            </a:xfrm>
            <a:custGeom>
              <a:rect b="b" l="l" r="r" t="t"/>
              <a:pathLst>
                <a:path extrusionOk="0" h="93" w="96">
                  <a:moveTo>
                    <a:pt x="49" y="0"/>
                  </a:moveTo>
                  <a:cubicBezTo>
                    <a:pt x="31" y="0"/>
                    <a:pt x="12" y="12"/>
                    <a:pt x="1" y="39"/>
                  </a:cubicBezTo>
                  <a:cubicBezTo>
                    <a:pt x="9" y="78"/>
                    <a:pt x="25" y="92"/>
                    <a:pt x="45" y="92"/>
                  </a:cubicBezTo>
                  <a:cubicBezTo>
                    <a:pt x="54" y="92"/>
                    <a:pt x="64" y="89"/>
                    <a:pt x="75" y="84"/>
                  </a:cubicBezTo>
                  <a:cubicBezTo>
                    <a:pt x="87" y="76"/>
                    <a:pt x="91" y="63"/>
                    <a:pt x="95" y="47"/>
                  </a:cubicBezTo>
                  <a:cubicBezTo>
                    <a:pt x="91" y="30"/>
                    <a:pt x="79" y="6"/>
                    <a:pt x="70" y="6"/>
                  </a:cubicBezTo>
                  <a:cubicBezTo>
                    <a:pt x="63" y="2"/>
                    <a:pt x="5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57"/>
            <p:cNvSpPr/>
            <p:nvPr/>
          </p:nvSpPr>
          <p:spPr>
            <a:xfrm>
              <a:off x="1145242" y="3769474"/>
              <a:ext cx="7734" cy="7490"/>
            </a:xfrm>
            <a:custGeom>
              <a:rect b="b" l="l" r="r" t="t"/>
              <a:pathLst>
                <a:path extrusionOk="0" h="92" w="95">
                  <a:moveTo>
                    <a:pt x="50" y="0"/>
                  </a:moveTo>
                  <a:cubicBezTo>
                    <a:pt x="21" y="0"/>
                    <a:pt x="1" y="25"/>
                    <a:pt x="1" y="74"/>
                  </a:cubicBezTo>
                  <a:cubicBezTo>
                    <a:pt x="14" y="86"/>
                    <a:pt x="33" y="92"/>
                    <a:pt x="51" y="92"/>
                  </a:cubicBezTo>
                  <a:cubicBezTo>
                    <a:pt x="67" y="92"/>
                    <a:pt x="82" y="88"/>
                    <a:pt x="95" y="78"/>
                  </a:cubicBezTo>
                  <a:cubicBezTo>
                    <a:pt x="95" y="25"/>
                    <a:pt x="7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57"/>
            <p:cNvSpPr/>
            <p:nvPr/>
          </p:nvSpPr>
          <p:spPr>
            <a:xfrm>
              <a:off x="1093464" y="3725512"/>
              <a:ext cx="44858" cy="11316"/>
            </a:xfrm>
            <a:custGeom>
              <a:rect b="b" l="l" r="r" t="t"/>
              <a:pathLst>
                <a:path extrusionOk="0" h="139" w="551">
                  <a:moveTo>
                    <a:pt x="250" y="1"/>
                  </a:moveTo>
                  <a:cubicBezTo>
                    <a:pt x="178" y="1"/>
                    <a:pt x="107" y="9"/>
                    <a:pt x="37" y="40"/>
                  </a:cubicBezTo>
                  <a:cubicBezTo>
                    <a:pt x="25" y="48"/>
                    <a:pt x="9" y="60"/>
                    <a:pt x="1" y="73"/>
                  </a:cubicBezTo>
                  <a:cubicBezTo>
                    <a:pt x="24" y="113"/>
                    <a:pt x="65" y="137"/>
                    <a:pt x="109" y="137"/>
                  </a:cubicBezTo>
                  <a:cubicBezTo>
                    <a:pt x="118" y="137"/>
                    <a:pt x="127" y="136"/>
                    <a:pt x="136" y="134"/>
                  </a:cubicBezTo>
                  <a:cubicBezTo>
                    <a:pt x="177" y="130"/>
                    <a:pt x="218" y="128"/>
                    <a:pt x="259" y="128"/>
                  </a:cubicBezTo>
                  <a:cubicBezTo>
                    <a:pt x="300" y="128"/>
                    <a:pt x="341" y="130"/>
                    <a:pt x="382" y="134"/>
                  </a:cubicBezTo>
                  <a:cubicBezTo>
                    <a:pt x="395" y="137"/>
                    <a:pt x="408" y="138"/>
                    <a:pt x="420" y="138"/>
                  </a:cubicBezTo>
                  <a:cubicBezTo>
                    <a:pt x="464" y="138"/>
                    <a:pt x="507" y="122"/>
                    <a:pt x="542" y="93"/>
                  </a:cubicBezTo>
                  <a:cubicBezTo>
                    <a:pt x="550" y="36"/>
                    <a:pt x="522" y="11"/>
                    <a:pt x="493" y="11"/>
                  </a:cubicBezTo>
                  <a:cubicBezTo>
                    <a:pt x="413" y="11"/>
                    <a:pt x="33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57"/>
            <p:cNvSpPr/>
            <p:nvPr/>
          </p:nvSpPr>
          <p:spPr>
            <a:xfrm>
              <a:off x="1252463" y="3726163"/>
              <a:ext cx="33135" cy="11316"/>
            </a:xfrm>
            <a:custGeom>
              <a:rect b="b" l="l" r="r" t="t"/>
              <a:pathLst>
                <a:path extrusionOk="0" h="139" w="407">
                  <a:moveTo>
                    <a:pt x="119" y="1"/>
                  </a:moveTo>
                  <a:cubicBezTo>
                    <a:pt x="97" y="1"/>
                    <a:pt x="76" y="1"/>
                    <a:pt x="54" y="3"/>
                  </a:cubicBezTo>
                  <a:cubicBezTo>
                    <a:pt x="38" y="3"/>
                    <a:pt x="21" y="28"/>
                    <a:pt x="1" y="40"/>
                  </a:cubicBezTo>
                  <a:cubicBezTo>
                    <a:pt x="34" y="109"/>
                    <a:pt x="67" y="139"/>
                    <a:pt x="111" y="139"/>
                  </a:cubicBezTo>
                  <a:cubicBezTo>
                    <a:pt x="133" y="139"/>
                    <a:pt x="157" y="131"/>
                    <a:pt x="185" y="118"/>
                  </a:cubicBezTo>
                  <a:cubicBezTo>
                    <a:pt x="199" y="114"/>
                    <a:pt x="214" y="105"/>
                    <a:pt x="222" y="105"/>
                  </a:cubicBezTo>
                  <a:cubicBezTo>
                    <a:pt x="224" y="105"/>
                    <a:pt x="225" y="105"/>
                    <a:pt x="226" y="106"/>
                  </a:cubicBezTo>
                  <a:cubicBezTo>
                    <a:pt x="249" y="123"/>
                    <a:pt x="277" y="132"/>
                    <a:pt x="305" y="132"/>
                  </a:cubicBezTo>
                  <a:cubicBezTo>
                    <a:pt x="341" y="132"/>
                    <a:pt x="377" y="117"/>
                    <a:pt x="403" y="89"/>
                  </a:cubicBezTo>
                  <a:cubicBezTo>
                    <a:pt x="407" y="22"/>
                    <a:pt x="404" y="2"/>
                    <a:pt x="372" y="2"/>
                  </a:cubicBezTo>
                  <a:cubicBezTo>
                    <a:pt x="369" y="2"/>
                    <a:pt x="366" y="3"/>
                    <a:pt x="362" y="3"/>
                  </a:cubicBezTo>
                  <a:cubicBezTo>
                    <a:pt x="340" y="5"/>
                    <a:pt x="318" y="5"/>
                    <a:pt x="297" y="5"/>
                  </a:cubicBezTo>
                  <a:cubicBezTo>
                    <a:pt x="238" y="5"/>
                    <a:pt x="178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57"/>
            <p:cNvSpPr/>
            <p:nvPr/>
          </p:nvSpPr>
          <p:spPr>
            <a:xfrm>
              <a:off x="1201010" y="3724697"/>
              <a:ext cx="22144" cy="11723"/>
            </a:xfrm>
            <a:custGeom>
              <a:rect b="b" l="l" r="r" t="t"/>
              <a:pathLst>
                <a:path extrusionOk="0" h="144" w="272">
                  <a:moveTo>
                    <a:pt x="212" y="4"/>
                  </a:moveTo>
                  <a:cubicBezTo>
                    <a:pt x="209" y="4"/>
                    <a:pt x="205" y="4"/>
                    <a:pt x="202" y="5"/>
                  </a:cubicBezTo>
                  <a:cubicBezTo>
                    <a:pt x="136" y="21"/>
                    <a:pt x="62" y="1"/>
                    <a:pt x="1" y="79"/>
                  </a:cubicBezTo>
                  <a:cubicBezTo>
                    <a:pt x="37" y="133"/>
                    <a:pt x="79" y="143"/>
                    <a:pt x="120" y="143"/>
                  </a:cubicBezTo>
                  <a:cubicBezTo>
                    <a:pt x="144" y="143"/>
                    <a:pt x="167" y="140"/>
                    <a:pt x="190" y="140"/>
                  </a:cubicBezTo>
                  <a:cubicBezTo>
                    <a:pt x="231" y="140"/>
                    <a:pt x="263" y="111"/>
                    <a:pt x="272" y="54"/>
                  </a:cubicBezTo>
                  <a:cubicBezTo>
                    <a:pt x="261" y="18"/>
                    <a:pt x="237" y="4"/>
                    <a:pt x="212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57"/>
            <p:cNvSpPr/>
            <p:nvPr/>
          </p:nvSpPr>
          <p:spPr>
            <a:xfrm>
              <a:off x="1172271" y="3725837"/>
              <a:ext cx="19132" cy="10014"/>
            </a:xfrm>
            <a:custGeom>
              <a:rect b="b" l="l" r="r" t="t"/>
              <a:pathLst>
                <a:path extrusionOk="0" h="123" w="235">
                  <a:moveTo>
                    <a:pt x="154" y="1"/>
                  </a:moveTo>
                  <a:cubicBezTo>
                    <a:pt x="103" y="1"/>
                    <a:pt x="53" y="10"/>
                    <a:pt x="1" y="56"/>
                  </a:cubicBezTo>
                  <a:cubicBezTo>
                    <a:pt x="48" y="101"/>
                    <a:pt x="94" y="123"/>
                    <a:pt x="137" y="123"/>
                  </a:cubicBezTo>
                  <a:cubicBezTo>
                    <a:pt x="165" y="123"/>
                    <a:pt x="191" y="113"/>
                    <a:pt x="214" y="93"/>
                  </a:cubicBezTo>
                  <a:cubicBezTo>
                    <a:pt x="227" y="77"/>
                    <a:pt x="235" y="60"/>
                    <a:pt x="235" y="40"/>
                  </a:cubicBezTo>
                  <a:cubicBezTo>
                    <a:pt x="235" y="23"/>
                    <a:pt x="214" y="3"/>
                    <a:pt x="206" y="3"/>
                  </a:cubicBezTo>
                  <a:cubicBezTo>
                    <a:pt x="189" y="2"/>
                    <a:pt x="171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57"/>
            <p:cNvSpPr/>
            <p:nvPr/>
          </p:nvSpPr>
          <p:spPr>
            <a:xfrm>
              <a:off x="1146219" y="3726407"/>
              <a:ext cx="17178" cy="10746"/>
            </a:xfrm>
            <a:custGeom>
              <a:rect b="b" l="l" r="r" t="t"/>
              <a:pathLst>
                <a:path extrusionOk="0" h="132" w="211">
                  <a:moveTo>
                    <a:pt x="75" y="0"/>
                  </a:moveTo>
                  <a:cubicBezTo>
                    <a:pt x="46" y="0"/>
                    <a:pt x="13" y="16"/>
                    <a:pt x="1" y="82"/>
                  </a:cubicBezTo>
                  <a:cubicBezTo>
                    <a:pt x="30" y="94"/>
                    <a:pt x="58" y="107"/>
                    <a:pt x="83" y="123"/>
                  </a:cubicBezTo>
                  <a:cubicBezTo>
                    <a:pt x="95" y="129"/>
                    <a:pt x="106" y="131"/>
                    <a:pt x="117" y="131"/>
                  </a:cubicBezTo>
                  <a:cubicBezTo>
                    <a:pt x="146" y="131"/>
                    <a:pt x="170" y="112"/>
                    <a:pt x="194" y="82"/>
                  </a:cubicBezTo>
                  <a:cubicBezTo>
                    <a:pt x="210" y="58"/>
                    <a:pt x="202" y="29"/>
                    <a:pt x="186" y="21"/>
                  </a:cubicBezTo>
                  <a:cubicBezTo>
                    <a:pt x="149" y="8"/>
                    <a:pt x="11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57"/>
            <p:cNvSpPr/>
            <p:nvPr/>
          </p:nvSpPr>
          <p:spPr>
            <a:xfrm>
              <a:off x="1231784" y="3725430"/>
              <a:ext cx="14736" cy="11072"/>
            </a:xfrm>
            <a:custGeom>
              <a:rect b="b" l="l" r="r" t="t"/>
              <a:pathLst>
                <a:path extrusionOk="0" h="136" w="181">
                  <a:moveTo>
                    <a:pt x="101" y="1"/>
                  </a:moveTo>
                  <a:cubicBezTo>
                    <a:pt x="59" y="1"/>
                    <a:pt x="17" y="24"/>
                    <a:pt x="0" y="61"/>
                  </a:cubicBezTo>
                  <a:cubicBezTo>
                    <a:pt x="28" y="113"/>
                    <a:pt x="59" y="135"/>
                    <a:pt x="95" y="135"/>
                  </a:cubicBezTo>
                  <a:cubicBezTo>
                    <a:pt x="108" y="135"/>
                    <a:pt x="122" y="132"/>
                    <a:pt x="136" y="127"/>
                  </a:cubicBezTo>
                  <a:cubicBezTo>
                    <a:pt x="164" y="111"/>
                    <a:pt x="181" y="82"/>
                    <a:pt x="177" y="53"/>
                  </a:cubicBezTo>
                  <a:cubicBezTo>
                    <a:pt x="177" y="24"/>
                    <a:pt x="156" y="4"/>
                    <a:pt x="127" y="4"/>
                  </a:cubicBezTo>
                  <a:cubicBezTo>
                    <a:pt x="119" y="2"/>
                    <a:pt x="110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57"/>
            <p:cNvSpPr/>
            <p:nvPr/>
          </p:nvSpPr>
          <p:spPr>
            <a:xfrm>
              <a:off x="1315639" y="3725674"/>
              <a:ext cx="11398" cy="9769"/>
            </a:xfrm>
            <a:custGeom>
              <a:rect b="b" l="l" r="r" t="t"/>
              <a:pathLst>
                <a:path extrusionOk="0" h="120" w="140">
                  <a:moveTo>
                    <a:pt x="70" y="0"/>
                  </a:moveTo>
                  <a:cubicBezTo>
                    <a:pt x="58" y="0"/>
                    <a:pt x="45" y="3"/>
                    <a:pt x="33" y="9"/>
                  </a:cubicBezTo>
                  <a:cubicBezTo>
                    <a:pt x="17" y="21"/>
                    <a:pt x="4" y="38"/>
                    <a:pt x="0" y="62"/>
                  </a:cubicBezTo>
                  <a:cubicBezTo>
                    <a:pt x="4" y="83"/>
                    <a:pt x="17" y="99"/>
                    <a:pt x="33" y="112"/>
                  </a:cubicBezTo>
                  <a:cubicBezTo>
                    <a:pt x="44" y="117"/>
                    <a:pt x="54" y="120"/>
                    <a:pt x="64" y="120"/>
                  </a:cubicBezTo>
                  <a:cubicBezTo>
                    <a:pt x="91" y="120"/>
                    <a:pt x="116" y="97"/>
                    <a:pt x="140" y="46"/>
                  </a:cubicBezTo>
                  <a:cubicBezTo>
                    <a:pt x="128" y="17"/>
                    <a:pt x="10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57"/>
            <p:cNvSpPr/>
            <p:nvPr/>
          </p:nvSpPr>
          <p:spPr>
            <a:xfrm>
              <a:off x="1330944" y="3726000"/>
              <a:ext cx="9118" cy="9200"/>
            </a:xfrm>
            <a:custGeom>
              <a:rect b="b" l="l" r="r" t="t"/>
              <a:pathLst>
                <a:path extrusionOk="0" h="113" w="112">
                  <a:moveTo>
                    <a:pt x="42" y="1"/>
                  </a:moveTo>
                  <a:cubicBezTo>
                    <a:pt x="30" y="13"/>
                    <a:pt x="17" y="26"/>
                    <a:pt x="9" y="42"/>
                  </a:cubicBezTo>
                  <a:cubicBezTo>
                    <a:pt x="1" y="67"/>
                    <a:pt x="38" y="112"/>
                    <a:pt x="58" y="112"/>
                  </a:cubicBezTo>
                  <a:cubicBezTo>
                    <a:pt x="60" y="112"/>
                    <a:pt x="61" y="112"/>
                    <a:pt x="62" y="112"/>
                  </a:cubicBezTo>
                  <a:cubicBezTo>
                    <a:pt x="86" y="112"/>
                    <a:pt x="112" y="77"/>
                    <a:pt x="108" y="50"/>
                  </a:cubicBezTo>
                  <a:cubicBezTo>
                    <a:pt x="104" y="21"/>
                    <a:pt x="9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57"/>
            <p:cNvSpPr/>
            <p:nvPr/>
          </p:nvSpPr>
          <p:spPr>
            <a:xfrm>
              <a:off x="1297565" y="3726733"/>
              <a:ext cx="8793" cy="6594"/>
            </a:xfrm>
            <a:custGeom>
              <a:rect b="b" l="l" r="r" t="t"/>
              <a:pathLst>
                <a:path extrusionOk="0" h="81" w="108">
                  <a:moveTo>
                    <a:pt x="50" y="1"/>
                  </a:moveTo>
                  <a:cubicBezTo>
                    <a:pt x="37" y="1"/>
                    <a:pt x="25" y="13"/>
                    <a:pt x="1" y="37"/>
                  </a:cubicBezTo>
                  <a:cubicBezTo>
                    <a:pt x="19" y="66"/>
                    <a:pt x="29" y="81"/>
                    <a:pt x="42" y="81"/>
                  </a:cubicBezTo>
                  <a:cubicBezTo>
                    <a:pt x="56" y="81"/>
                    <a:pt x="73" y="67"/>
                    <a:pt x="107" y="41"/>
                  </a:cubicBezTo>
                  <a:cubicBezTo>
                    <a:pt x="78" y="14"/>
                    <a:pt x="64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7"/>
            <p:cNvSpPr/>
            <p:nvPr/>
          </p:nvSpPr>
          <p:spPr>
            <a:xfrm>
              <a:off x="1241798" y="3468492"/>
              <a:ext cx="253274" cy="15468"/>
            </a:xfrm>
            <a:custGeom>
              <a:rect b="b" l="l" r="r" t="t"/>
              <a:pathLst>
                <a:path extrusionOk="0" h="190" w="3111">
                  <a:moveTo>
                    <a:pt x="833" y="0"/>
                  </a:moveTo>
                  <a:cubicBezTo>
                    <a:pt x="776" y="0"/>
                    <a:pt x="718" y="17"/>
                    <a:pt x="665" y="21"/>
                  </a:cubicBezTo>
                  <a:cubicBezTo>
                    <a:pt x="552" y="29"/>
                    <a:pt x="438" y="46"/>
                    <a:pt x="324" y="46"/>
                  </a:cubicBezTo>
                  <a:cubicBezTo>
                    <a:pt x="272" y="46"/>
                    <a:pt x="220" y="42"/>
                    <a:pt x="169" y="33"/>
                  </a:cubicBezTo>
                  <a:cubicBezTo>
                    <a:pt x="145" y="27"/>
                    <a:pt x="118" y="23"/>
                    <a:pt x="93" y="23"/>
                  </a:cubicBezTo>
                  <a:cubicBezTo>
                    <a:pt x="84" y="23"/>
                    <a:pt x="75" y="24"/>
                    <a:pt x="66" y="25"/>
                  </a:cubicBezTo>
                  <a:cubicBezTo>
                    <a:pt x="41" y="29"/>
                    <a:pt x="21" y="37"/>
                    <a:pt x="0" y="45"/>
                  </a:cubicBezTo>
                  <a:cubicBezTo>
                    <a:pt x="9" y="111"/>
                    <a:pt x="29" y="140"/>
                    <a:pt x="70" y="144"/>
                  </a:cubicBezTo>
                  <a:cubicBezTo>
                    <a:pt x="160" y="152"/>
                    <a:pt x="251" y="169"/>
                    <a:pt x="341" y="169"/>
                  </a:cubicBezTo>
                  <a:cubicBezTo>
                    <a:pt x="448" y="169"/>
                    <a:pt x="558" y="152"/>
                    <a:pt x="665" y="148"/>
                  </a:cubicBezTo>
                  <a:cubicBezTo>
                    <a:pt x="694" y="148"/>
                    <a:pt x="718" y="160"/>
                    <a:pt x="747" y="160"/>
                  </a:cubicBezTo>
                  <a:cubicBezTo>
                    <a:pt x="892" y="160"/>
                    <a:pt x="1035" y="148"/>
                    <a:pt x="1177" y="148"/>
                  </a:cubicBezTo>
                  <a:cubicBezTo>
                    <a:pt x="1220" y="148"/>
                    <a:pt x="1263" y="149"/>
                    <a:pt x="1305" y="152"/>
                  </a:cubicBezTo>
                  <a:cubicBezTo>
                    <a:pt x="1469" y="160"/>
                    <a:pt x="1638" y="169"/>
                    <a:pt x="1802" y="173"/>
                  </a:cubicBezTo>
                  <a:cubicBezTo>
                    <a:pt x="1943" y="180"/>
                    <a:pt x="2076" y="190"/>
                    <a:pt x="2212" y="190"/>
                  </a:cubicBezTo>
                  <a:cubicBezTo>
                    <a:pt x="2234" y="190"/>
                    <a:pt x="2256" y="190"/>
                    <a:pt x="2278" y="189"/>
                  </a:cubicBezTo>
                  <a:cubicBezTo>
                    <a:pt x="2368" y="185"/>
                    <a:pt x="2462" y="177"/>
                    <a:pt x="2557" y="160"/>
                  </a:cubicBezTo>
                  <a:cubicBezTo>
                    <a:pt x="2610" y="153"/>
                    <a:pt x="2664" y="142"/>
                    <a:pt x="2718" y="142"/>
                  </a:cubicBezTo>
                  <a:cubicBezTo>
                    <a:pt x="2756" y="142"/>
                    <a:pt x="2794" y="147"/>
                    <a:pt x="2832" y="164"/>
                  </a:cubicBezTo>
                  <a:cubicBezTo>
                    <a:pt x="2841" y="161"/>
                    <a:pt x="2850" y="160"/>
                    <a:pt x="2859" y="160"/>
                  </a:cubicBezTo>
                  <a:cubicBezTo>
                    <a:pt x="2884" y="160"/>
                    <a:pt x="2911" y="169"/>
                    <a:pt x="2937" y="169"/>
                  </a:cubicBezTo>
                  <a:cubicBezTo>
                    <a:pt x="2959" y="169"/>
                    <a:pt x="2980" y="163"/>
                    <a:pt x="3000" y="140"/>
                  </a:cubicBezTo>
                  <a:cubicBezTo>
                    <a:pt x="3003" y="136"/>
                    <a:pt x="3007" y="134"/>
                    <a:pt x="3012" y="134"/>
                  </a:cubicBezTo>
                  <a:cubicBezTo>
                    <a:pt x="3021" y="134"/>
                    <a:pt x="3034" y="140"/>
                    <a:pt x="3045" y="140"/>
                  </a:cubicBezTo>
                  <a:cubicBezTo>
                    <a:pt x="3048" y="140"/>
                    <a:pt x="3051" y="140"/>
                    <a:pt x="3054" y="140"/>
                  </a:cubicBezTo>
                  <a:cubicBezTo>
                    <a:pt x="3082" y="140"/>
                    <a:pt x="3100" y="123"/>
                    <a:pt x="3111" y="87"/>
                  </a:cubicBezTo>
                  <a:cubicBezTo>
                    <a:pt x="3104" y="50"/>
                    <a:pt x="3084" y="30"/>
                    <a:pt x="3059" y="30"/>
                  </a:cubicBezTo>
                  <a:cubicBezTo>
                    <a:pt x="3053" y="30"/>
                    <a:pt x="3047" y="31"/>
                    <a:pt x="3041" y="33"/>
                  </a:cubicBezTo>
                  <a:cubicBezTo>
                    <a:pt x="3029" y="36"/>
                    <a:pt x="3018" y="37"/>
                    <a:pt x="3006" y="37"/>
                  </a:cubicBezTo>
                  <a:cubicBezTo>
                    <a:pt x="2985" y="37"/>
                    <a:pt x="2964" y="33"/>
                    <a:pt x="2942" y="25"/>
                  </a:cubicBezTo>
                  <a:cubicBezTo>
                    <a:pt x="2886" y="12"/>
                    <a:pt x="2826" y="6"/>
                    <a:pt x="2768" y="6"/>
                  </a:cubicBezTo>
                  <a:cubicBezTo>
                    <a:pt x="2732" y="6"/>
                    <a:pt x="2697" y="8"/>
                    <a:pt x="2663" y="13"/>
                  </a:cubicBezTo>
                  <a:cubicBezTo>
                    <a:pt x="2569" y="29"/>
                    <a:pt x="2475" y="25"/>
                    <a:pt x="2380" y="33"/>
                  </a:cubicBezTo>
                  <a:cubicBezTo>
                    <a:pt x="2339" y="37"/>
                    <a:pt x="2302" y="45"/>
                    <a:pt x="2261" y="45"/>
                  </a:cubicBezTo>
                  <a:lnTo>
                    <a:pt x="1962" y="45"/>
                  </a:lnTo>
                  <a:cubicBezTo>
                    <a:pt x="1736" y="41"/>
                    <a:pt x="1514" y="33"/>
                    <a:pt x="1293" y="21"/>
                  </a:cubicBezTo>
                  <a:cubicBezTo>
                    <a:pt x="1141" y="17"/>
                    <a:pt x="985" y="4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57"/>
            <p:cNvSpPr/>
            <p:nvPr/>
          </p:nvSpPr>
          <p:spPr>
            <a:xfrm>
              <a:off x="1100140" y="3468655"/>
              <a:ext cx="137017" cy="12700"/>
            </a:xfrm>
            <a:custGeom>
              <a:rect b="b" l="l" r="r" t="t"/>
              <a:pathLst>
                <a:path extrusionOk="0" h="156" w="1683">
                  <a:moveTo>
                    <a:pt x="934" y="1"/>
                  </a:moveTo>
                  <a:cubicBezTo>
                    <a:pt x="884" y="1"/>
                    <a:pt x="834" y="5"/>
                    <a:pt x="784" y="19"/>
                  </a:cubicBezTo>
                  <a:cubicBezTo>
                    <a:pt x="755" y="14"/>
                    <a:pt x="726" y="12"/>
                    <a:pt x="697" y="12"/>
                  </a:cubicBezTo>
                  <a:cubicBezTo>
                    <a:pt x="591" y="12"/>
                    <a:pt x="485" y="38"/>
                    <a:pt x="377" y="38"/>
                  </a:cubicBezTo>
                  <a:cubicBezTo>
                    <a:pt x="347" y="38"/>
                    <a:pt x="318" y="36"/>
                    <a:pt x="288" y="31"/>
                  </a:cubicBezTo>
                  <a:cubicBezTo>
                    <a:pt x="259" y="27"/>
                    <a:pt x="229" y="25"/>
                    <a:pt x="200" y="25"/>
                  </a:cubicBezTo>
                  <a:cubicBezTo>
                    <a:pt x="170" y="25"/>
                    <a:pt x="140" y="27"/>
                    <a:pt x="111" y="31"/>
                  </a:cubicBezTo>
                  <a:cubicBezTo>
                    <a:pt x="70" y="35"/>
                    <a:pt x="29" y="52"/>
                    <a:pt x="1" y="80"/>
                  </a:cubicBezTo>
                  <a:cubicBezTo>
                    <a:pt x="24" y="114"/>
                    <a:pt x="65" y="137"/>
                    <a:pt x="106" y="137"/>
                  </a:cubicBezTo>
                  <a:cubicBezTo>
                    <a:pt x="115" y="137"/>
                    <a:pt x="123" y="136"/>
                    <a:pt x="132" y="134"/>
                  </a:cubicBezTo>
                  <a:cubicBezTo>
                    <a:pt x="148" y="132"/>
                    <a:pt x="164" y="131"/>
                    <a:pt x="179" y="131"/>
                  </a:cubicBezTo>
                  <a:cubicBezTo>
                    <a:pt x="194" y="131"/>
                    <a:pt x="210" y="132"/>
                    <a:pt x="226" y="134"/>
                  </a:cubicBezTo>
                  <a:lnTo>
                    <a:pt x="329" y="138"/>
                  </a:lnTo>
                  <a:lnTo>
                    <a:pt x="456" y="146"/>
                  </a:lnTo>
                  <a:cubicBezTo>
                    <a:pt x="464" y="148"/>
                    <a:pt x="472" y="149"/>
                    <a:pt x="481" y="149"/>
                  </a:cubicBezTo>
                  <a:cubicBezTo>
                    <a:pt x="489" y="149"/>
                    <a:pt x="497" y="148"/>
                    <a:pt x="505" y="146"/>
                  </a:cubicBezTo>
                  <a:cubicBezTo>
                    <a:pt x="546" y="135"/>
                    <a:pt x="587" y="131"/>
                    <a:pt x="629" y="131"/>
                  </a:cubicBezTo>
                  <a:cubicBezTo>
                    <a:pt x="692" y="131"/>
                    <a:pt x="757" y="139"/>
                    <a:pt x="821" y="142"/>
                  </a:cubicBezTo>
                  <a:cubicBezTo>
                    <a:pt x="838" y="138"/>
                    <a:pt x="858" y="134"/>
                    <a:pt x="875" y="130"/>
                  </a:cubicBezTo>
                  <a:cubicBezTo>
                    <a:pt x="907" y="119"/>
                    <a:pt x="941" y="114"/>
                    <a:pt x="975" y="114"/>
                  </a:cubicBezTo>
                  <a:cubicBezTo>
                    <a:pt x="1008" y="114"/>
                    <a:pt x="1041" y="119"/>
                    <a:pt x="1072" y="130"/>
                  </a:cubicBezTo>
                  <a:cubicBezTo>
                    <a:pt x="1086" y="133"/>
                    <a:pt x="1101" y="135"/>
                    <a:pt x="1117" y="135"/>
                  </a:cubicBezTo>
                  <a:cubicBezTo>
                    <a:pt x="1123" y="135"/>
                    <a:pt x="1130" y="135"/>
                    <a:pt x="1137" y="134"/>
                  </a:cubicBezTo>
                  <a:cubicBezTo>
                    <a:pt x="1159" y="130"/>
                    <a:pt x="1181" y="128"/>
                    <a:pt x="1203" y="128"/>
                  </a:cubicBezTo>
                  <a:cubicBezTo>
                    <a:pt x="1252" y="128"/>
                    <a:pt x="1301" y="137"/>
                    <a:pt x="1346" y="154"/>
                  </a:cubicBezTo>
                  <a:cubicBezTo>
                    <a:pt x="1352" y="155"/>
                    <a:pt x="1358" y="156"/>
                    <a:pt x="1364" y="156"/>
                  </a:cubicBezTo>
                  <a:cubicBezTo>
                    <a:pt x="1380" y="156"/>
                    <a:pt x="1396" y="152"/>
                    <a:pt x="1408" y="146"/>
                  </a:cubicBezTo>
                  <a:cubicBezTo>
                    <a:pt x="1433" y="130"/>
                    <a:pt x="1453" y="113"/>
                    <a:pt x="1474" y="97"/>
                  </a:cubicBezTo>
                  <a:cubicBezTo>
                    <a:pt x="1536" y="129"/>
                    <a:pt x="1572" y="146"/>
                    <a:pt x="1599" y="146"/>
                  </a:cubicBezTo>
                  <a:cubicBezTo>
                    <a:pt x="1631" y="146"/>
                    <a:pt x="1650" y="122"/>
                    <a:pt x="1683" y="68"/>
                  </a:cubicBezTo>
                  <a:cubicBezTo>
                    <a:pt x="1683" y="31"/>
                    <a:pt x="1667" y="15"/>
                    <a:pt x="1642" y="15"/>
                  </a:cubicBezTo>
                  <a:lnTo>
                    <a:pt x="1584" y="15"/>
                  </a:lnTo>
                  <a:cubicBezTo>
                    <a:pt x="1542" y="25"/>
                    <a:pt x="1500" y="29"/>
                    <a:pt x="1457" y="29"/>
                  </a:cubicBezTo>
                  <a:cubicBezTo>
                    <a:pt x="1385" y="29"/>
                    <a:pt x="1312" y="19"/>
                    <a:pt x="1240" y="19"/>
                  </a:cubicBezTo>
                  <a:cubicBezTo>
                    <a:pt x="1139" y="19"/>
                    <a:pt x="1036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57"/>
            <p:cNvSpPr/>
            <p:nvPr/>
          </p:nvSpPr>
          <p:spPr>
            <a:xfrm>
              <a:off x="968903" y="3470446"/>
              <a:ext cx="104941" cy="10584"/>
            </a:xfrm>
            <a:custGeom>
              <a:rect b="b" l="l" r="r" t="t"/>
              <a:pathLst>
                <a:path extrusionOk="0" h="130" w="1289">
                  <a:moveTo>
                    <a:pt x="944" y="1"/>
                  </a:moveTo>
                  <a:cubicBezTo>
                    <a:pt x="829" y="1"/>
                    <a:pt x="714" y="1"/>
                    <a:pt x="599" y="5"/>
                  </a:cubicBezTo>
                  <a:cubicBezTo>
                    <a:pt x="538" y="5"/>
                    <a:pt x="476" y="21"/>
                    <a:pt x="414" y="21"/>
                  </a:cubicBezTo>
                  <a:cubicBezTo>
                    <a:pt x="363" y="24"/>
                    <a:pt x="312" y="24"/>
                    <a:pt x="261" y="24"/>
                  </a:cubicBezTo>
                  <a:cubicBezTo>
                    <a:pt x="209" y="24"/>
                    <a:pt x="158" y="24"/>
                    <a:pt x="107" y="26"/>
                  </a:cubicBezTo>
                  <a:cubicBezTo>
                    <a:pt x="101" y="25"/>
                    <a:pt x="95" y="25"/>
                    <a:pt x="88" y="25"/>
                  </a:cubicBezTo>
                  <a:cubicBezTo>
                    <a:pt x="57" y="25"/>
                    <a:pt x="24" y="34"/>
                    <a:pt x="0" y="54"/>
                  </a:cubicBezTo>
                  <a:cubicBezTo>
                    <a:pt x="45" y="110"/>
                    <a:pt x="95" y="126"/>
                    <a:pt x="146" y="126"/>
                  </a:cubicBezTo>
                  <a:cubicBezTo>
                    <a:pt x="178" y="126"/>
                    <a:pt x="210" y="120"/>
                    <a:pt x="242" y="112"/>
                  </a:cubicBezTo>
                  <a:cubicBezTo>
                    <a:pt x="255" y="106"/>
                    <a:pt x="270" y="103"/>
                    <a:pt x="284" y="103"/>
                  </a:cubicBezTo>
                  <a:cubicBezTo>
                    <a:pt x="300" y="103"/>
                    <a:pt x="317" y="107"/>
                    <a:pt x="332" y="116"/>
                  </a:cubicBezTo>
                  <a:cubicBezTo>
                    <a:pt x="345" y="125"/>
                    <a:pt x="362" y="130"/>
                    <a:pt x="378" y="130"/>
                  </a:cubicBezTo>
                  <a:cubicBezTo>
                    <a:pt x="383" y="130"/>
                    <a:pt x="389" y="129"/>
                    <a:pt x="394" y="128"/>
                  </a:cubicBezTo>
                  <a:cubicBezTo>
                    <a:pt x="426" y="114"/>
                    <a:pt x="458" y="109"/>
                    <a:pt x="491" y="109"/>
                  </a:cubicBezTo>
                  <a:cubicBezTo>
                    <a:pt x="537" y="109"/>
                    <a:pt x="584" y="118"/>
                    <a:pt x="631" y="118"/>
                  </a:cubicBezTo>
                  <a:cubicBezTo>
                    <a:pt x="643" y="118"/>
                    <a:pt x="656" y="118"/>
                    <a:pt x="669" y="116"/>
                  </a:cubicBezTo>
                  <a:cubicBezTo>
                    <a:pt x="716" y="112"/>
                    <a:pt x="763" y="110"/>
                    <a:pt x="810" y="110"/>
                  </a:cubicBezTo>
                  <a:cubicBezTo>
                    <a:pt x="858" y="110"/>
                    <a:pt x="905" y="112"/>
                    <a:pt x="952" y="116"/>
                  </a:cubicBezTo>
                  <a:cubicBezTo>
                    <a:pt x="977" y="116"/>
                    <a:pt x="1001" y="112"/>
                    <a:pt x="1026" y="108"/>
                  </a:cubicBezTo>
                  <a:lnTo>
                    <a:pt x="1186" y="95"/>
                  </a:lnTo>
                  <a:cubicBezTo>
                    <a:pt x="1188" y="95"/>
                    <a:pt x="1191" y="95"/>
                    <a:pt x="1193" y="95"/>
                  </a:cubicBezTo>
                  <a:cubicBezTo>
                    <a:pt x="1205" y="95"/>
                    <a:pt x="1219" y="98"/>
                    <a:pt x="1231" y="98"/>
                  </a:cubicBezTo>
                  <a:cubicBezTo>
                    <a:pt x="1252" y="98"/>
                    <a:pt x="1271" y="90"/>
                    <a:pt x="1280" y="50"/>
                  </a:cubicBezTo>
                  <a:cubicBezTo>
                    <a:pt x="1288" y="13"/>
                    <a:pt x="1260" y="1"/>
                    <a:pt x="1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57"/>
            <p:cNvSpPr/>
            <p:nvPr/>
          </p:nvSpPr>
          <p:spPr>
            <a:xfrm>
              <a:off x="907029" y="3472156"/>
              <a:ext cx="41195" cy="8385"/>
            </a:xfrm>
            <a:custGeom>
              <a:rect b="b" l="l" r="r" t="t"/>
              <a:pathLst>
                <a:path extrusionOk="0" h="103" w="506">
                  <a:moveTo>
                    <a:pt x="356" y="1"/>
                  </a:moveTo>
                  <a:cubicBezTo>
                    <a:pt x="258" y="1"/>
                    <a:pt x="162" y="5"/>
                    <a:pt x="67" y="5"/>
                  </a:cubicBezTo>
                  <a:cubicBezTo>
                    <a:pt x="46" y="9"/>
                    <a:pt x="21" y="17"/>
                    <a:pt x="1" y="29"/>
                  </a:cubicBezTo>
                  <a:cubicBezTo>
                    <a:pt x="13" y="70"/>
                    <a:pt x="46" y="95"/>
                    <a:pt x="87" y="99"/>
                  </a:cubicBezTo>
                  <a:cubicBezTo>
                    <a:pt x="116" y="101"/>
                    <a:pt x="144" y="102"/>
                    <a:pt x="171" y="102"/>
                  </a:cubicBezTo>
                  <a:cubicBezTo>
                    <a:pt x="199" y="102"/>
                    <a:pt x="227" y="101"/>
                    <a:pt x="255" y="99"/>
                  </a:cubicBezTo>
                  <a:cubicBezTo>
                    <a:pt x="289" y="89"/>
                    <a:pt x="323" y="85"/>
                    <a:pt x="356" y="85"/>
                  </a:cubicBezTo>
                  <a:cubicBezTo>
                    <a:pt x="380" y="85"/>
                    <a:pt x="404" y="87"/>
                    <a:pt x="428" y="91"/>
                  </a:cubicBezTo>
                  <a:cubicBezTo>
                    <a:pt x="432" y="92"/>
                    <a:pt x="437" y="92"/>
                    <a:pt x="441" y="92"/>
                  </a:cubicBezTo>
                  <a:cubicBezTo>
                    <a:pt x="470" y="92"/>
                    <a:pt x="491" y="66"/>
                    <a:pt x="506" y="5"/>
                  </a:cubicBezTo>
                  <a:cubicBezTo>
                    <a:pt x="455" y="2"/>
                    <a:pt x="405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7"/>
            <p:cNvSpPr/>
            <p:nvPr/>
          </p:nvSpPr>
          <p:spPr>
            <a:xfrm>
              <a:off x="954167" y="3472400"/>
              <a:ext cx="7978" cy="7246"/>
            </a:xfrm>
            <a:custGeom>
              <a:rect b="b" l="l" r="r" t="t"/>
              <a:pathLst>
                <a:path extrusionOk="0" h="89" w="98">
                  <a:moveTo>
                    <a:pt x="59" y="1"/>
                  </a:moveTo>
                  <a:cubicBezTo>
                    <a:pt x="56" y="1"/>
                    <a:pt x="53" y="1"/>
                    <a:pt x="50" y="2"/>
                  </a:cubicBezTo>
                  <a:cubicBezTo>
                    <a:pt x="33" y="6"/>
                    <a:pt x="17" y="18"/>
                    <a:pt x="9" y="34"/>
                  </a:cubicBezTo>
                  <a:cubicBezTo>
                    <a:pt x="1" y="58"/>
                    <a:pt x="26" y="88"/>
                    <a:pt x="60" y="88"/>
                  </a:cubicBezTo>
                  <a:cubicBezTo>
                    <a:pt x="62" y="88"/>
                    <a:pt x="64" y="88"/>
                    <a:pt x="66" y="88"/>
                  </a:cubicBezTo>
                  <a:cubicBezTo>
                    <a:pt x="70" y="80"/>
                    <a:pt x="87" y="63"/>
                    <a:pt x="91" y="47"/>
                  </a:cubicBezTo>
                  <a:cubicBezTo>
                    <a:pt x="98" y="12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7"/>
            <p:cNvSpPr/>
            <p:nvPr/>
          </p:nvSpPr>
          <p:spPr>
            <a:xfrm>
              <a:off x="1085079" y="3471505"/>
              <a:ext cx="8793" cy="5862"/>
            </a:xfrm>
            <a:custGeom>
              <a:rect b="b" l="l" r="r" t="t"/>
              <a:pathLst>
                <a:path extrusionOk="0" h="72" w="108">
                  <a:moveTo>
                    <a:pt x="79" y="0"/>
                  </a:moveTo>
                  <a:cubicBezTo>
                    <a:pt x="58" y="4"/>
                    <a:pt x="38" y="4"/>
                    <a:pt x="17" y="13"/>
                  </a:cubicBezTo>
                  <a:cubicBezTo>
                    <a:pt x="13" y="13"/>
                    <a:pt x="9" y="29"/>
                    <a:pt x="1" y="45"/>
                  </a:cubicBezTo>
                  <a:cubicBezTo>
                    <a:pt x="15" y="62"/>
                    <a:pt x="37" y="72"/>
                    <a:pt x="59" y="72"/>
                  </a:cubicBezTo>
                  <a:cubicBezTo>
                    <a:pt x="69" y="72"/>
                    <a:pt x="78" y="70"/>
                    <a:pt x="87" y="66"/>
                  </a:cubicBezTo>
                  <a:cubicBezTo>
                    <a:pt x="104" y="54"/>
                    <a:pt x="108" y="29"/>
                    <a:pt x="95" y="13"/>
                  </a:cubicBezTo>
                  <a:cubicBezTo>
                    <a:pt x="91" y="8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7"/>
            <p:cNvSpPr/>
            <p:nvPr/>
          </p:nvSpPr>
          <p:spPr>
            <a:xfrm>
              <a:off x="1343319" y="3804889"/>
              <a:ext cx="215906" cy="23447"/>
            </a:xfrm>
            <a:custGeom>
              <a:rect b="b" l="l" r="r" t="t"/>
              <a:pathLst>
                <a:path extrusionOk="0" h="288" w="2652">
                  <a:moveTo>
                    <a:pt x="2606" y="0"/>
                  </a:moveTo>
                  <a:cubicBezTo>
                    <a:pt x="2516" y="0"/>
                    <a:pt x="2426" y="17"/>
                    <a:pt x="2336" y="21"/>
                  </a:cubicBezTo>
                  <a:cubicBezTo>
                    <a:pt x="2327" y="22"/>
                    <a:pt x="2319" y="22"/>
                    <a:pt x="2311" y="22"/>
                  </a:cubicBezTo>
                  <a:cubicBezTo>
                    <a:pt x="2278" y="22"/>
                    <a:pt x="2245" y="17"/>
                    <a:pt x="2212" y="17"/>
                  </a:cubicBezTo>
                  <a:cubicBezTo>
                    <a:pt x="2196" y="17"/>
                    <a:pt x="2180" y="21"/>
                    <a:pt x="2159" y="21"/>
                  </a:cubicBezTo>
                  <a:lnTo>
                    <a:pt x="1954" y="21"/>
                  </a:lnTo>
                  <a:cubicBezTo>
                    <a:pt x="1909" y="17"/>
                    <a:pt x="1860" y="9"/>
                    <a:pt x="1814" y="9"/>
                  </a:cubicBezTo>
                  <a:cubicBezTo>
                    <a:pt x="1630" y="17"/>
                    <a:pt x="1445" y="25"/>
                    <a:pt x="1265" y="33"/>
                  </a:cubicBezTo>
                  <a:cubicBezTo>
                    <a:pt x="1236" y="33"/>
                    <a:pt x="1211" y="33"/>
                    <a:pt x="1187" y="29"/>
                  </a:cubicBezTo>
                  <a:cubicBezTo>
                    <a:pt x="1162" y="25"/>
                    <a:pt x="1136" y="22"/>
                    <a:pt x="1110" y="22"/>
                  </a:cubicBezTo>
                  <a:cubicBezTo>
                    <a:pt x="1064" y="22"/>
                    <a:pt x="1018" y="30"/>
                    <a:pt x="973" y="45"/>
                  </a:cubicBezTo>
                  <a:cubicBezTo>
                    <a:pt x="965" y="45"/>
                    <a:pt x="953" y="50"/>
                    <a:pt x="945" y="50"/>
                  </a:cubicBezTo>
                  <a:cubicBezTo>
                    <a:pt x="797" y="58"/>
                    <a:pt x="649" y="54"/>
                    <a:pt x="505" y="70"/>
                  </a:cubicBezTo>
                  <a:cubicBezTo>
                    <a:pt x="455" y="76"/>
                    <a:pt x="405" y="78"/>
                    <a:pt x="356" y="78"/>
                  </a:cubicBezTo>
                  <a:cubicBezTo>
                    <a:pt x="301" y="78"/>
                    <a:pt x="247" y="76"/>
                    <a:pt x="193" y="76"/>
                  </a:cubicBezTo>
                  <a:cubicBezTo>
                    <a:pt x="163" y="76"/>
                    <a:pt x="133" y="76"/>
                    <a:pt x="103" y="78"/>
                  </a:cubicBezTo>
                  <a:cubicBezTo>
                    <a:pt x="98" y="78"/>
                    <a:pt x="93" y="78"/>
                    <a:pt x="88" y="78"/>
                  </a:cubicBezTo>
                  <a:cubicBezTo>
                    <a:pt x="53" y="78"/>
                    <a:pt x="22" y="91"/>
                    <a:pt x="1" y="119"/>
                  </a:cubicBezTo>
                  <a:cubicBezTo>
                    <a:pt x="13" y="148"/>
                    <a:pt x="21" y="177"/>
                    <a:pt x="34" y="205"/>
                  </a:cubicBezTo>
                  <a:cubicBezTo>
                    <a:pt x="38" y="205"/>
                    <a:pt x="46" y="210"/>
                    <a:pt x="50" y="210"/>
                  </a:cubicBezTo>
                  <a:cubicBezTo>
                    <a:pt x="61" y="208"/>
                    <a:pt x="73" y="208"/>
                    <a:pt x="85" y="208"/>
                  </a:cubicBezTo>
                  <a:cubicBezTo>
                    <a:pt x="103" y="208"/>
                    <a:pt x="122" y="209"/>
                    <a:pt x="140" y="209"/>
                  </a:cubicBezTo>
                  <a:cubicBezTo>
                    <a:pt x="179" y="209"/>
                    <a:pt x="218" y="204"/>
                    <a:pt x="255" y="177"/>
                  </a:cubicBezTo>
                  <a:cubicBezTo>
                    <a:pt x="258" y="174"/>
                    <a:pt x="261" y="173"/>
                    <a:pt x="265" y="173"/>
                  </a:cubicBezTo>
                  <a:cubicBezTo>
                    <a:pt x="276" y="173"/>
                    <a:pt x="291" y="179"/>
                    <a:pt x="309" y="185"/>
                  </a:cubicBezTo>
                  <a:cubicBezTo>
                    <a:pt x="349" y="211"/>
                    <a:pt x="398" y="225"/>
                    <a:pt x="449" y="225"/>
                  </a:cubicBezTo>
                  <a:cubicBezTo>
                    <a:pt x="471" y="225"/>
                    <a:pt x="492" y="223"/>
                    <a:pt x="514" y="218"/>
                  </a:cubicBezTo>
                  <a:cubicBezTo>
                    <a:pt x="543" y="210"/>
                    <a:pt x="573" y="206"/>
                    <a:pt x="603" y="206"/>
                  </a:cubicBezTo>
                  <a:cubicBezTo>
                    <a:pt x="637" y="206"/>
                    <a:pt x="672" y="211"/>
                    <a:pt x="707" y="222"/>
                  </a:cubicBezTo>
                  <a:cubicBezTo>
                    <a:pt x="719" y="224"/>
                    <a:pt x="732" y="225"/>
                    <a:pt x="746" y="225"/>
                  </a:cubicBezTo>
                  <a:cubicBezTo>
                    <a:pt x="760" y="225"/>
                    <a:pt x="774" y="224"/>
                    <a:pt x="789" y="222"/>
                  </a:cubicBezTo>
                  <a:cubicBezTo>
                    <a:pt x="806" y="222"/>
                    <a:pt x="828" y="208"/>
                    <a:pt x="850" y="208"/>
                  </a:cubicBezTo>
                  <a:cubicBezTo>
                    <a:pt x="854" y="208"/>
                    <a:pt x="858" y="208"/>
                    <a:pt x="862" y="210"/>
                  </a:cubicBezTo>
                  <a:cubicBezTo>
                    <a:pt x="901" y="220"/>
                    <a:pt x="940" y="224"/>
                    <a:pt x="979" y="224"/>
                  </a:cubicBezTo>
                  <a:cubicBezTo>
                    <a:pt x="1061" y="224"/>
                    <a:pt x="1142" y="208"/>
                    <a:pt x="1224" y="208"/>
                  </a:cubicBezTo>
                  <a:cubicBezTo>
                    <a:pt x="1257" y="208"/>
                    <a:pt x="1289" y="211"/>
                    <a:pt x="1322" y="218"/>
                  </a:cubicBezTo>
                  <a:cubicBezTo>
                    <a:pt x="1356" y="223"/>
                    <a:pt x="1388" y="225"/>
                    <a:pt x="1420" y="225"/>
                  </a:cubicBezTo>
                  <a:cubicBezTo>
                    <a:pt x="1443" y="225"/>
                    <a:pt x="1466" y="224"/>
                    <a:pt x="1490" y="222"/>
                  </a:cubicBezTo>
                  <a:cubicBezTo>
                    <a:pt x="1617" y="230"/>
                    <a:pt x="1745" y="234"/>
                    <a:pt x="1872" y="247"/>
                  </a:cubicBezTo>
                  <a:cubicBezTo>
                    <a:pt x="1879" y="246"/>
                    <a:pt x="1887" y="246"/>
                    <a:pt x="1894" y="246"/>
                  </a:cubicBezTo>
                  <a:cubicBezTo>
                    <a:pt x="1932" y="246"/>
                    <a:pt x="1969" y="254"/>
                    <a:pt x="2003" y="271"/>
                  </a:cubicBezTo>
                  <a:cubicBezTo>
                    <a:pt x="2029" y="284"/>
                    <a:pt x="2053" y="288"/>
                    <a:pt x="2078" y="288"/>
                  </a:cubicBezTo>
                  <a:cubicBezTo>
                    <a:pt x="2117" y="288"/>
                    <a:pt x="2156" y="278"/>
                    <a:pt x="2196" y="275"/>
                  </a:cubicBezTo>
                  <a:cubicBezTo>
                    <a:pt x="2260" y="272"/>
                    <a:pt x="2326" y="269"/>
                    <a:pt x="2392" y="269"/>
                  </a:cubicBezTo>
                  <a:cubicBezTo>
                    <a:pt x="2420" y="269"/>
                    <a:pt x="2447" y="270"/>
                    <a:pt x="2475" y="271"/>
                  </a:cubicBezTo>
                  <a:cubicBezTo>
                    <a:pt x="2532" y="279"/>
                    <a:pt x="2590" y="288"/>
                    <a:pt x="2651" y="288"/>
                  </a:cubicBezTo>
                  <a:lnTo>
                    <a:pt x="2651" y="9"/>
                  </a:lnTo>
                  <a:cubicBezTo>
                    <a:pt x="2635" y="0"/>
                    <a:pt x="2619" y="0"/>
                    <a:pt x="2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57"/>
            <p:cNvSpPr/>
            <p:nvPr/>
          </p:nvSpPr>
          <p:spPr>
            <a:xfrm>
              <a:off x="1342993" y="3762310"/>
              <a:ext cx="215906" cy="23284"/>
            </a:xfrm>
            <a:custGeom>
              <a:rect b="b" l="l" r="r" t="t"/>
              <a:pathLst>
                <a:path extrusionOk="0" h="286" w="2652">
                  <a:moveTo>
                    <a:pt x="2414" y="1"/>
                  </a:moveTo>
                  <a:cubicBezTo>
                    <a:pt x="2404" y="1"/>
                    <a:pt x="2394" y="1"/>
                    <a:pt x="2385" y="2"/>
                  </a:cubicBezTo>
                  <a:cubicBezTo>
                    <a:pt x="2221" y="19"/>
                    <a:pt x="2056" y="35"/>
                    <a:pt x="1892" y="47"/>
                  </a:cubicBezTo>
                  <a:cubicBezTo>
                    <a:pt x="1880" y="48"/>
                    <a:pt x="1868" y="48"/>
                    <a:pt x="1856" y="48"/>
                  </a:cubicBezTo>
                  <a:cubicBezTo>
                    <a:pt x="1808" y="48"/>
                    <a:pt x="1761" y="43"/>
                    <a:pt x="1712" y="43"/>
                  </a:cubicBezTo>
                  <a:cubicBezTo>
                    <a:pt x="1642" y="43"/>
                    <a:pt x="1576" y="47"/>
                    <a:pt x="1507" y="56"/>
                  </a:cubicBezTo>
                  <a:cubicBezTo>
                    <a:pt x="1478" y="60"/>
                    <a:pt x="1448" y="62"/>
                    <a:pt x="1418" y="62"/>
                  </a:cubicBezTo>
                  <a:cubicBezTo>
                    <a:pt x="1389" y="62"/>
                    <a:pt x="1359" y="60"/>
                    <a:pt x="1330" y="56"/>
                  </a:cubicBezTo>
                  <a:cubicBezTo>
                    <a:pt x="1314" y="54"/>
                    <a:pt x="1297" y="54"/>
                    <a:pt x="1281" y="54"/>
                  </a:cubicBezTo>
                  <a:cubicBezTo>
                    <a:pt x="1236" y="54"/>
                    <a:pt x="1191" y="58"/>
                    <a:pt x="1145" y="64"/>
                  </a:cubicBezTo>
                  <a:cubicBezTo>
                    <a:pt x="1122" y="67"/>
                    <a:pt x="1097" y="70"/>
                    <a:pt x="1073" y="70"/>
                  </a:cubicBezTo>
                  <a:cubicBezTo>
                    <a:pt x="1062" y="70"/>
                    <a:pt x="1053" y="69"/>
                    <a:pt x="1043" y="68"/>
                  </a:cubicBezTo>
                  <a:cubicBezTo>
                    <a:pt x="981" y="60"/>
                    <a:pt x="920" y="56"/>
                    <a:pt x="859" y="56"/>
                  </a:cubicBezTo>
                  <a:cubicBezTo>
                    <a:pt x="798" y="56"/>
                    <a:pt x="737" y="60"/>
                    <a:pt x="678" y="68"/>
                  </a:cubicBezTo>
                  <a:cubicBezTo>
                    <a:pt x="526" y="84"/>
                    <a:pt x="370" y="88"/>
                    <a:pt x="218" y="97"/>
                  </a:cubicBezTo>
                  <a:cubicBezTo>
                    <a:pt x="181" y="97"/>
                    <a:pt x="148" y="88"/>
                    <a:pt x="116" y="80"/>
                  </a:cubicBezTo>
                  <a:cubicBezTo>
                    <a:pt x="109" y="79"/>
                    <a:pt x="103" y="79"/>
                    <a:pt x="97" y="79"/>
                  </a:cubicBezTo>
                  <a:cubicBezTo>
                    <a:pt x="55" y="79"/>
                    <a:pt x="19" y="102"/>
                    <a:pt x="1" y="142"/>
                  </a:cubicBezTo>
                  <a:cubicBezTo>
                    <a:pt x="13" y="170"/>
                    <a:pt x="25" y="199"/>
                    <a:pt x="42" y="232"/>
                  </a:cubicBezTo>
                  <a:cubicBezTo>
                    <a:pt x="75" y="228"/>
                    <a:pt x="116" y="232"/>
                    <a:pt x="140" y="211"/>
                  </a:cubicBezTo>
                  <a:cubicBezTo>
                    <a:pt x="158" y="198"/>
                    <a:pt x="179" y="192"/>
                    <a:pt x="199" y="192"/>
                  </a:cubicBezTo>
                  <a:cubicBezTo>
                    <a:pt x="216" y="192"/>
                    <a:pt x="232" y="196"/>
                    <a:pt x="247" y="203"/>
                  </a:cubicBezTo>
                  <a:cubicBezTo>
                    <a:pt x="305" y="222"/>
                    <a:pt x="366" y="231"/>
                    <a:pt x="427" y="231"/>
                  </a:cubicBezTo>
                  <a:cubicBezTo>
                    <a:pt x="448" y="231"/>
                    <a:pt x="468" y="230"/>
                    <a:pt x="489" y="228"/>
                  </a:cubicBezTo>
                  <a:cubicBezTo>
                    <a:pt x="551" y="228"/>
                    <a:pt x="616" y="224"/>
                    <a:pt x="678" y="216"/>
                  </a:cubicBezTo>
                  <a:cubicBezTo>
                    <a:pt x="699" y="212"/>
                    <a:pt x="719" y="211"/>
                    <a:pt x="740" y="211"/>
                  </a:cubicBezTo>
                  <a:cubicBezTo>
                    <a:pt x="812" y="211"/>
                    <a:pt x="882" y="228"/>
                    <a:pt x="953" y="228"/>
                  </a:cubicBezTo>
                  <a:cubicBezTo>
                    <a:pt x="1055" y="228"/>
                    <a:pt x="1156" y="251"/>
                    <a:pt x="1257" y="251"/>
                  </a:cubicBezTo>
                  <a:cubicBezTo>
                    <a:pt x="1286" y="251"/>
                    <a:pt x="1314" y="249"/>
                    <a:pt x="1342" y="244"/>
                  </a:cubicBezTo>
                  <a:cubicBezTo>
                    <a:pt x="1383" y="244"/>
                    <a:pt x="1429" y="248"/>
                    <a:pt x="1470" y="257"/>
                  </a:cubicBezTo>
                  <a:cubicBezTo>
                    <a:pt x="1510" y="260"/>
                    <a:pt x="1551" y="261"/>
                    <a:pt x="1590" y="261"/>
                  </a:cubicBezTo>
                  <a:cubicBezTo>
                    <a:pt x="1663" y="261"/>
                    <a:pt x="1735" y="256"/>
                    <a:pt x="1806" y="248"/>
                  </a:cubicBezTo>
                  <a:cubicBezTo>
                    <a:pt x="1832" y="247"/>
                    <a:pt x="1857" y="247"/>
                    <a:pt x="1882" y="247"/>
                  </a:cubicBezTo>
                  <a:cubicBezTo>
                    <a:pt x="1958" y="247"/>
                    <a:pt x="2032" y="251"/>
                    <a:pt x="2106" y="261"/>
                  </a:cubicBezTo>
                  <a:cubicBezTo>
                    <a:pt x="2192" y="269"/>
                    <a:pt x="2282" y="265"/>
                    <a:pt x="2368" y="269"/>
                  </a:cubicBezTo>
                  <a:cubicBezTo>
                    <a:pt x="2450" y="269"/>
                    <a:pt x="2528" y="273"/>
                    <a:pt x="2610" y="285"/>
                  </a:cubicBezTo>
                  <a:lnTo>
                    <a:pt x="2651" y="285"/>
                  </a:lnTo>
                  <a:lnTo>
                    <a:pt x="2651" y="43"/>
                  </a:lnTo>
                  <a:cubicBezTo>
                    <a:pt x="2575" y="29"/>
                    <a:pt x="2494" y="1"/>
                    <a:pt x="2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7"/>
            <p:cNvSpPr/>
            <p:nvPr/>
          </p:nvSpPr>
          <p:spPr>
            <a:xfrm>
              <a:off x="1377105" y="3847305"/>
              <a:ext cx="181468" cy="24180"/>
            </a:xfrm>
            <a:custGeom>
              <a:rect b="b" l="l" r="r" t="t"/>
              <a:pathLst>
                <a:path extrusionOk="0" h="297" w="2229">
                  <a:moveTo>
                    <a:pt x="2183" y="0"/>
                  </a:moveTo>
                  <a:cubicBezTo>
                    <a:pt x="2119" y="8"/>
                    <a:pt x="2054" y="19"/>
                    <a:pt x="1992" y="19"/>
                  </a:cubicBezTo>
                  <a:cubicBezTo>
                    <a:pt x="1955" y="19"/>
                    <a:pt x="1919" y="15"/>
                    <a:pt x="1884" y="5"/>
                  </a:cubicBezTo>
                  <a:cubicBezTo>
                    <a:pt x="1881" y="4"/>
                    <a:pt x="1878" y="4"/>
                    <a:pt x="1875" y="4"/>
                  </a:cubicBezTo>
                  <a:cubicBezTo>
                    <a:pt x="1856" y="4"/>
                    <a:pt x="1836" y="13"/>
                    <a:pt x="1818" y="13"/>
                  </a:cubicBezTo>
                  <a:cubicBezTo>
                    <a:pt x="1791" y="15"/>
                    <a:pt x="1766" y="16"/>
                    <a:pt x="1741" y="16"/>
                  </a:cubicBezTo>
                  <a:cubicBezTo>
                    <a:pt x="1715" y="16"/>
                    <a:pt x="1691" y="15"/>
                    <a:pt x="1666" y="13"/>
                  </a:cubicBezTo>
                  <a:cubicBezTo>
                    <a:pt x="1635" y="9"/>
                    <a:pt x="1603" y="7"/>
                    <a:pt x="1572" y="7"/>
                  </a:cubicBezTo>
                  <a:cubicBezTo>
                    <a:pt x="1534" y="7"/>
                    <a:pt x="1495" y="10"/>
                    <a:pt x="1457" y="17"/>
                  </a:cubicBezTo>
                  <a:cubicBezTo>
                    <a:pt x="1406" y="23"/>
                    <a:pt x="1355" y="27"/>
                    <a:pt x="1305" y="27"/>
                  </a:cubicBezTo>
                  <a:cubicBezTo>
                    <a:pt x="1287" y="27"/>
                    <a:pt x="1269" y="26"/>
                    <a:pt x="1252" y="25"/>
                  </a:cubicBezTo>
                  <a:cubicBezTo>
                    <a:pt x="1196" y="22"/>
                    <a:pt x="1140" y="21"/>
                    <a:pt x="1084" y="21"/>
                  </a:cubicBezTo>
                  <a:cubicBezTo>
                    <a:pt x="972" y="21"/>
                    <a:pt x="861" y="26"/>
                    <a:pt x="751" y="37"/>
                  </a:cubicBezTo>
                  <a:cubicBezTo>
                    <a:pt x="575" y="54"/>
                    <a:pt x="394" y="58"/>
                    <a:pt x="218" y="66"/>
                  </a:cubicBezTo>
                  <a:lnTo>
                    <a:pt x="123" y="66"/>
                  </a:lnTo>
                  <a:cubicBezTo>
                    <a:pt x="86" y="74"/>
                    <a:pt x="45" y="87"/>
                    <a:pt x="8" y="99"/>
                  </a:cubicBezTo>
                  <a:lnTo>
                    <a:pt x="0" y="128"/>
                  </a:lnTo>
                  <a:cubicBezTo>
                    <a:pt x="17" y="148"/>
                    <a:pt x="29" y="177"/>
                    <a:pt x="45" y="181"/>
                  </a:cubicBezTo>
                  <a:cubicBezTo>
                    <a:pt x="103" y="189"/>
                    <a:pt x="156" y="197"/>
                    <a:pt x="214" y="197"/>
                  </a:cubicBezTo>
                  <a:cubicBezTo>
                    <a:pt x="237" y="194"/>
                    <a:pt x="261" y="193"/>
                    <a:pt x="285" y="193"/>
                  </a:cubicBezTo>
                  <a:cubicBezTo>
                    <a:pt x="325" y="193"/>
                    <a:pt x="364" y="196"/>
                    <a:pt x="402" y="202"/>
                  </a:cubicBezTo>
                  <a:cubicBezTo>
                    <a:pt x="429" y="212"/>
                    <a:pt x="457" y="217"/>
                    <a:pt x="484" y="217"/>
                  </a:cubicBezTo>
                  <a:cubicBezTo>
                    <a:pt x="512" y="217"/>
                    <a:pt x="540" y="212"/>
                    <a:pt x="566" y="202"/>
                  </a:cubicBezTo>
                  <a:cubicBezTo>
                    <a:pt x="581" y="199"/>
                    <a:pt x="598" y="196"/>
                    <a:pt x="613" y="196"/>
                  </a:cubicBezTo>
                  <a:cubicBezTo>
                    <a:pt x="620" y="196"/>
                    <a:pt x="626" y="196"/>
                    <a:pt x="632" y="197"/>
                  </a:cubicBezTo>
                  <a:cubicBezTo>
                    <a:pt x="714" y="214"/>
                    <a:pt x="795" y="218"/>
                    <a:pt x="876" y="218"/>
                  </a:cubicBezTo>
                  <a:cubicBezTo>
                    <a:pt x="957" y="218"/>
                    <a:pt x="1038" y="214"/>
                    <a:pt x="1120" y="214"/>
                  </a:cubicBezTo>
                  <a:cubicBezTo>
                    <a:pt x="1243" y="214"/>
                    <a:pt x="1375" y="234"/>
                    <a:pt x="1494" y="243"/>
                  </a:cubicBezTo>
                  <a:cubicBezTo>
                    <a:pt x="1609" y="251"/>
                    <a:pt x="1728" y="251"/>
                    <a:pt x="1847" y="259"/>
                  </a:cubicBezTo>
                  <a:cubicBezTo>
                    <a:pt x="1857" y="258"/>
                    <a:pt x="1866" y="257"/>
                    <a:pt x="1876" y="257"/>
                  </a:cubicBezTo>
                  <a:cubicBezTo>
                    <a:pt x="1903" y="257"/>
                    <a:pt x="1930" y="261"/>
                    <a:pt x="1957" y="267"/>
                  </a:cubicBezTo>
                  <a:cubicBezTo>
                    <a:pt x="2033" y="285"/>
                    <a:pt x="2114" y="297"/>
                    <a:pt x="2193" y="297"/>
                  </a:cubicBezTo>
                  <a:cubicBezTo>
                    <a:pt x="2205" y="297"/>
                    <a:pt x="2217" y="296"/>
                    <a:pt x="2228" y="296"/>
                  </a:cubicBezTo>
                  <a:lnTo>
                    <a:pt x="2228" y="9"/>
                  </a:lnTo>
                  <a:cubicBezTo>
                    <a:pt x="2216" y="5"/>
                    <a:pt x="2200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57"/>
            <p:cNvSpPr/>
            <p:nvPr/>
          </p:nvSpPr>
          <p:spPr>
            <a:xfrm>
              <a:off x="1470974" y="3550800"/>
              <a:ext cx="87925" cy="20435"/>
            </a:xfrm>
            <a:custGeom>
              <a:rect b="b" l="l" r="r" t="t"/>
              <a:pathLst>
                <a:path extrusionOk="0" h="251" w="1080">
                  <a:moveTo>
                    <a:pt x="760" y="1"/>
                  </a:moveTo>
                  <a:cubicBezTo>
                    <a:pt x="670" y="1"/>
                    <a:pt x="582" y="20"/>
                    <a:pt x="493" y="40"/>
                  </a:cubicBezTo>
                  <a:cubicBezTo>
                    <a:pt x="476" y="40"/>
                    <a:pt x="456" y="36"/>
                    <a:pt x="439" y="32"/>
                  </a:cubicBezTo>
                  <a:cubicBezTo>
                    <a:pt x="415" y="32"/>
                    <a:pt x="390" y="27"/>
                    <a:pt x="365" y="27"/>
                  </a:cubicBezTo>
                  <a:cubicBezTo>
                    <a:pt x="279" y="32"/>
                    <a:pt x="197" y="40"/>
                    <a:pt x="111" y="44"/>
                  </a:cubicBezTo>
                  <a:cubicBezTo>
                    <a:pt x="78" y="44"/>
                    <a:pt x="45" y="48"/>
                    <a:pt x="0" y="52"/>
                  </a:cubicBezTo>
                  <a:cubicBezTo>
                    <a:pt x="13" y="89"/>
                    <a:pt x="13" y="118"/>
                    <a:pt x="25" y="130"/>
                  </a:cubicBezTo>
                  <a:cubicBezTo>
                    <a:pt x="48" y="149"/>
                    <a:pt x="78" y="176"/>
                    <a:pt x="109" y="176"/>
                  </a:cubicBezTo>
                  <a:cubicBezTo>
                    <a:pt x="111" y="176"/>
                    <a:pt x="113" y="175"/>
                    <a:pt x="115" y="175"/>
                  </a:cubicBezTo>
                  <a:cubicBezTo>
                    <a:pt x="126" y="174"/>
                    <a:pt x="138" y="174"/>
                    <a:pt x="149" y="174"/>
                  </a:cubicBezTo>
                  <a:cubicBezTo>
                    <a:pt x="205" y="174"/>
                    <a:pt x="262" y="182"/>
                    <a:pt x="316" y="196"/>
                  </a:cubicBezTo>
                  <a:cubicBezTo>
                    <a:pt x="328" y="200"/>
                    <a:pt x="341" y="204"/>
                    <a:pt x="353" y="204"/>
                  </a:cubicBezTo>
                  <a:cubicBezTo>
                    <a:pt x="372" y="199"/>
                    <a:pt x="391" y="197"/>
                    <a:pt x="411" y="197"/>
                  </a:cubicBezTo>
                  <a:cubicBezTo>
                    <a:pt x="482" y="197"/>
                    <a:pt x="552" y="225"/>
                    <a:pt x="620" y="229"/>
                  </a:cubicBezTo>
                  <a:cubicBezTo>
                    <a:pt x="669" y="233"/>
                    <a:pt x="714" y="233"/>
                    <a:pt x="763" y="233"/>
                  </a:cubicBezTo>
                  <a:cubicBezTo>
                    <a:pt x="770" y="233"/>
                    <a:pt x="776" y="234"/>
                    <a:pt x="783" y="234"/>
                  </a:cubicBezTo>
                  <a:cubicBezTo>
                    <a:pt x="796" y="234"/>
                    <a:pt x="810" y="233"/>
                    <a:pt x="824" y="233"/>
                  </a:cubicBezTo>
                  <a:cubicBezTo>
                    <a:pt x="844" y="233"/>
                    <a:pt x="864" y="235"/>
                    <a:pt x="878" y="245"/>
                  </a:cubicBezTo>
                  <a:cubicBezTo>
                    <a:pt x="893" y="249"/>
                    <a:pt x="909" y="250"/>
                    <a:pt x="924" y="250"/>
                  </a:cubicBezTo>
                  <a:cubicBezTo>
                    <a:pt x="967" y="250"/>
                    <a:pt x="1011" y="239"/>
                    <a:pt x="1054" y="239"/>
                  </a:cubicBezTo>
                  <a:cubicBezTo>
                    <a:pt x="1062" y="239"/>
                    <a:pt x="1071" y="240"/>
                    <a:pt x="1079" y="241"/>
                  </a:cubicBezTo>
                  <a:lnTo>
                    <a:pt x="1079" y="7"/>
                  </a:lnTo>
                  <a:cubicBezTo>
                    <a:pt x="1018" y="11"/>
                    <a:pt x="969" y="7"/>
                    <a:pt x="903" y="15"/>
                  </a:cubicBezTo>
                  <a:lnTo>
                    <a:pt x="887" y="15"/>
                  </a:lnTo>
                  <a:cubicBezTo>
                    <a:pt x="844" y="5"/>
                    <a:pt x="80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57"/>
            <p:cNvSpPr/>
            <p:nvPr/>
          </p:nvSpPr>
          <p:spPr>
            <a:xfrm>
              <a:off x="1349995" y="3720627"/>
              <a:ext cx="208579" cy="21656"/>
            </a:xfrm>
            <a:custGeom>
              <a:rect b="b" l="l" r="r" t="t"/>
              <a:pathLst>
                <a:path extrusionOk="0" h="266" w="2562">
                  <a:moveTo>
                    <a:pt x="2437" y="0"/>
                  </a:moveTo>
                  <a:cubicBezTo>
                    <a:pt x="2379" y="0"/>
                    <a:pt x="2319" y="4"/>
                    <a:pt x="2262" y="14"/>
                  </a:cubicBezTo>
                  <a:cubicBezTo>
                    <a:pt x="2178" y="20"/>
                    <a:pt x="2094" y="27"/>
                    <a:pt x="2010" y="27"/>
                  </a:cubicBezTo>
                  <a:cubicBezTo>
                    <a:pt x="1992" y="27"/>
                    <a:pt x="1973" y="27"/>
                    <a:pt x="1954" y="26"/>
                  </a:cubicBezTo>
                  <a:cubicBezTo>
                    <a:pt x="1843" y="34"/>
                    <a:pt x="1728" y="46"/>
                    <a:pt x="1626" y="55"/>
                  </a:cubicBezTo>
                  <a:cubicBezTo>
                    <a:pt x="1523" y="67"/>
                    <a:pt x="1425" y="59"/>
                    <a:pt x="1318" y="71"/>
                  </a:cubicBezTo>
                  <a:cubicBezTo>
                    <a:pt x="1308" y="73"/>
                    <a:pt x="1296" y="74"/>
                    <a:pt x="1285" y="74"/>
                  </a:cubicBezTo>
                  <a:cubicBezTo>
                    <a:pt x="1274" y="74"/>
                    <a:pt x="1263" y="73"/>
                    <a:pt x="1252" y="71"/>
                  </a:cubicBezTo>
                  <a:cubicBezTo>
                    <a:pt x="1180" y="56"/>
                    <a:pt x="1107" y="51"/>
                    <a:pt x="1033" y="51"/>
                  </a:cubicBezTo>
                  <a:cubicBezTo>
                    <a:pt x="899" y="51"/>
                    <a:pt x="763" y="67"/>
                    <a:pt x="629" y="67"/>
                  </a:cubicBezTo>
                  <a:cubicBezTo>
                    <a:pt x="619" y="67"/>
                    <a:pt x="610" y="67"/>
                    <a:pt x="600" y="67"/>
                  </a:cubicBezTo>
                  <a:cubicBezTo>
                    <a:pt x="559" y="67"/>
                    <a:pt x="514" y="63"/>
                    <a:pt x="469" y="59"/>
                  </a:cubicBezTo>
                  <a:cubicBezTo>
                    <a:pt x="383" y="43"/>
                    <a:pt x="297" y="37"/>
                    <a:pt x="211" y="37"/>
                  </a:cubicBezTo>
                  <a:cubicBezTo>
                    <a:pt x="186" y="37"/>
                    <a:pt x="161" y="37"/>
                    <a:pt x="136" y="38"/>
                  </a:cubicBezTo>
                  <a:cubicBezTo>
                    <a:pt x="127" y="37"/>
                    <a:pt x="117" y="37"/>
                    <a:pt x="108" y="37"/>
                  </a:cubicBezTo>
                  <a:cubicBezTo>
                    <a:pt x="67" y="37"/>
                    <a:pt x="27" y="48"/>
                    <a:pt x="1" y="108"/>
                  </a:cubicBezTo>
                  <a:cubicBezTo>
                    <a:pt x="17" y="161"/>
                    <a:pt x="66" y="194"/>
                    <a:pt x="124" y="194"/>
                  </a:cubicBezTo>
                  <a:cubicBezTo>
                    <a:pt x="165" y="198"/>
                    <a:pt x="210" y="202"/>
                    <a:pt x="251" y="206"/>
                  </a:cubicBezTo>
                  <a:cubicBezTo>
                    <a:pt x="287" y="202"/>
                    <a:pt x="323" y="200"/>
                    <a:pt x="359" y="200"/>
                  </a:cubicBezTo>
                  <a:cubicBezTo>
                    <a:pt x="419" y="200"/>
                    <a:pt x="479" y="206"/>
                    <a:pt x="538" y="219"/>
                  </a:cubicBezTo>
                  <a:cubicBezTo>
                    <a:pt x="562" y="204"/>
                    <a:pt x="586" y="198"/>
                    <a:pt x="609" y="198"/>
                  </a:cubicBezTo>
                  <a:cubicBezTo>
                    <a:pt x="643" y="198"/>
                    <a:pt x="677" y="209"/>
                    <a:pt x="711" y="219"/>
                  </a:cubicBezTo>
                  <a:cubicBezTo>
                    <a:pt x="748" y="223"/>
                    <a:pt x="780" y="227"/>
                    <a:pt x="813" y="231"/>
                  </a:cubicBezTo>
                  <a:cubicBezTo>
                    <a:pt x="867" y="235"/>
                    <a:pt x="920" y="248"/>
                    <a:pt x="969" y="256"/>
                  </a:cubicBezTo>
                  <a:cubicBezTo>
                    <a:pt x="1002" y="262"/>
                    <a:pt x="1036" y="265"/>
                    <a:pt x="1070" y="265"/>
                  </a:cubicBezTo>
                  <a:cubicBezTo>
                    <a:pt x="1124" y="265"/>
                    <a:pt x="1179" y="257"/>
                    <a:pt x="1232" y="239"/>
                  </a:cubicBezTo>
                  <a:cubicBezTo>
                    <a:pt x="1239" y="239"/>
                    <a:pt x="1246" y="230"/>
                    <a:pt x="1253" y="230"/>
                  </a:cubicBezTo>
                  <a:cubicBezTo>
                    <a:pt x="1254" y="230"/>
                    <a:pt x="1255" y="231"/>
                    <a:pt x="1256" y="231"/>
                  </a:cubicBezTo>
                  <a:cubicBezTo>
                    <a:pt x="1282" y="241"/>
                    <a:pt x="1307" y="244"/>
                    <a:pt x="1333" y="244"/>
                  </a:cubicBezTo>
                  <a:cubicBezTo>
                    <a:pt x="1385" y="244"/>
                    <a:pt x="1438" y="230"/>
                    <a:pt x="1491" y="230"/>
                  </a:cubicBezTo>
                  <a:cubicBezTo>
                    <a:pt x="1499" y="230"/>
                    <a:pt x="1507" y="230"/>
                    <a:pt x="1515" y="231"/>
                  </a:cubicBezTo>
                  <a:cubicBezTo>
                    <a:pt x="1589" y="231"/>
                    <a:pt x="1663" y="243"/>
                    <a:pt x="1737" y="256"/>
                  </a:cubicBezTo>
                  <a:cubicBezTo>
                    <a:pt x="1776" y="263"/>
                    <a:pt x="1815" y="266"/>
                    <a:pt x="1854" y="266"/>
                  </a:cubicBezTo>
                  <a:cubicBezTo>
                    <a:pt x="1933" y="266"/>
                    <a:pt x="2012" y="255"/>
                    <a:pt x="2092" y="255"/>
                  </a:cubicBezTo>
                  <a:cubicBezTo>
                    <a:pt x="2101" y="255"/>
                    <a:pt x="2109" y="255"/>
                    <a:pt x="2118" y="256"/>
                  </a:cubicBezTo>
                  <a:cubicBezTo>
                    <a:pt x="2121" y="256"/>
                    <a:pt x="2124" y="256"/>
                    <a:pt x="2128" y="256"/>
                  </a:cubicBezTo>
                  <a:cubicBezTo>
                    <a:pt x="2210" y="256"/>
                    <a:pt x="2284" y="221"/>
                    <a:pt x="2360" y="221"/>
                  </a:cubicBezTo>
                  <a:cubicBezTo>
                    <a:pt x="2393" y="221"/>
                    <a:pt x="2427" y="228"/>
                    <a:pt x="2463" y="248"/>
                  </a:cubicBezTo>
                  <a:cubicBezTo>
                    <a:pt x="2496" y="256"/>
                    <a:pt x="2528" y="260"/>
                    <a:pt x="2561" y="260"/>
                  </a:cubicBezTo>
                  <a:lnTo>
                    <a:pt x="2561" y="5"/>
                  </a:lnTo>
                  <a:cubicBezTo>
                    <a:pt x="2520" y="2"/>
                    <a:pt x="2479" y="0"/>
                    <a:pt x="2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57"/>
            <p:cNvSpPr/>
            <p:nvPr/>
          </p:nvSpPr>
          <p:spPr>
            <a:xfrm>
              <a:off x="1305299" y="3677560"/>
              <a:ext cx="253274" cy="23203"/>
            </a:xfrm>
            <a:custGeom>
              <a:rect b="b" l="l" r="r" t="t"/>
              <a:pathLst>
                <a:path extrusionOk="0" h="285" w="3111">
                  <a:moveTo>
                    <a:pt x="2969" y="0"/>
                  </a:moveTo>
                  <a:cubicBezTo>
                    <a:pt x="2852" y="0"/>
                    <a:pt x="2737" y="14"/>
                    <a:pt x="2626" y="42"/>
                  </a:cubicBezTo>
                  <a:cubicBezTo>
                    <a:pt x="2532" y="58"/>
                    <a:pt x="2437" y="67"/>
                    <a:pt x="2343" y="71"/>
                  </a:cubicBezTo>
                  <a:cubicBezTo>
                    <a:pt x="2322" y="71"/>
                    <a:pt x="2294" y="75"/>
                    <a:pt x="2269" y="75"/>
                  </a:cubicBezTo>
                  <a:cubicBezTo>
                    <a:pt x="2223" y="78"/>
                    <a:pt x="2176" y="81"/>
                    <a:pt x="2130" y="81"/>
                  </a:cubicBezTo>
                  <a:cubicBezTo>
                    <a:pt x="2111" y="81"/>
                    <a:pt x="2091" y="80"/>
                    <a:pt x="2072" y="79"/>
                  </a:cubicBezTo>
                  <a:cubicBezTo>
                    <a:pt x="2023" y="75"/>
                    <a:pt x="1974" y="73"/>
                    <a:pt x="1925" y="73"/>
                  </a:cubicBezTo>
                  <a:cubicBezTo>
                    <a:pt x="1857" y="73"/>
                    <a:pt x="1789" y="76"/>
                    <a:pt x="1720" y="76"/>
                  </a:cubicBezTo>
                  <a:cubicBezTo>
                    <a:pt x="1698" y="76"/>
                    <a:pt x="1676" y="75"/>
                    <a:pt x="1654" y="75"/>
                  </a:cubicBezTo>
                  <a:cubicBezTo>
                    <a:pt x="1510" y="75"/>
                    <a:pt x="1366" y="67"/>
                    <a:pt x="1223" y="67"/>
                  </a:cubicBezTo>
                  <a:cubicBezTo>
                    <a:pt x="1169" y="67"/>
                    <a:pt x="1112" y="75"/>
                    <a:pt x="1063" y="75"/>
                  </a:cubicBezTo>
                  <a:cubicBezTo>
                    <a:pt x="978" y="78"/>
                    <a:pt x="893" y="91"/>
                    <a:pt x="808" y="91"/>
                  </a:cubicBezTo>
                  <a:cubicBezTo>
                    <a:pt x="774" y="91"/>
                    <a:pt x="740" y="89"/>
                    <a:pt x="706" y="83"/>
                  </a:cubicBezTo>
                  <a:cubicBezTo>
                    <a:pt x="624" y="68"/>
                    <a:pt x="542" y="64"/>
                    <a:pt x="460" y="64"/>
                  </a:cubicBezTo>
                  <a:cubicBezTo>
                    <a:pt x="358" y="64"/>
                    <a:pt x="256" y="71"/>
                    <a:pt x="156" y="71"/>
                  </a:cubicBezTo>
                  <a:cubicBezTo>
                    <a:pt x="152" y="70"/>
                    <a:pt x="147" y="70"/>
                    <a:pt x="143" y="70"/>
                  </a:cubicBezTo>
                  <a:cubicBezTo>
                    <a:pt x="86" y="70"/>
                    <a:pt x="34" y="95"/>
                    <a:pt x="0" y="140"/>
                  </a:cubicBezTo>
                  <a:cubicBezTo>
                    <a:pt x="27" y="177"/>
                    <a:pt x="68" y="198"/>
                    <a:pt x="112" y="198"/>
                  </a:cubicBezTo>
                  <a:cubicBezTo>
                    <a:pt x="128" y="198"/>
                    <a:pt x="144" y="195"/>
                    <a:pt x="160" y="190"/>
                  </a:cubicBezTo>
                  <a:cubicBezTo>
                    <a:pt x="185" y="184"/>
                    <a:pt x="210" y="181"/>
                    <a:pt x="236" y="181"/>
                  </a:cubicBezTo>
                  <a:cubicBezTo>
                    <a:pt x="266" y="181"/>
                    <a:pt x="296" y="185"/>
                    <a:pt x="324" y="194"/>
                  </a:cubicBezTo>
                  <a:cubicBezTo>
                    <a:pt x="373" y="202"/>
                    <a:pt x="419" y="202"/>
                    <a:pt x="464" y="206"/>
                  </a:cubicBezTo>
                  <a:cubicBezTo>
                    <a:pt x="504" y="214"/>
                    <a:pt x="545" y="217"/>
                    <a:pt x="586" y="217"/>
                  </a:cubicBezTo>
                  <a:cubicBezTo>
                    <a:pt x="633" y="217"/>
                    <a:pt x="680" y="213"/>
                    <a:pt x="726" y="206"/>
                  </a:cubicBezTo>
                  <a:cubicBezTo>
                    <a:pt x="730" y="205"/>
                    <a:pt x="733" y="205"/>
                    <a:pt x="736" y="205"/>
                  </a:cubicBezTo>
                  <a:cubicBezTo>
                    <a:pt x="745" y="205"/>
                    <a:pt x="753" y="208"/>
                    <a:pt x="759" y="214"/>
                  </a:cubicBezTo>
                  <a:cubicBezTo>
                    <a:pt x="781" y="226"/>
                    <a:pt x="805" y="233"/>
                    <a:pt x="829" y="233"/>
                  </a:cubicBezTo>
                  <a:cubicBezTo>
                    <a:pt x="846" y="233"/>
                    <a:pt x="863" y="229"/>
                    <a:pt x="878" y="223"/>
                  </a:cubicBezTo>
                  <a:cubicBezTo>
                    <a:pt x="927" y="214"/>
                    <a:pt x="972" y="210"/>
                    <a:pt x="1018" y="210"/>
                  </a:cubicBezTo>
                  <a:cubicBezTo>
                    <a:pt x="1063" y="206"/>
                    <a:pt x="1104" y="206"/>
                    <a:pt x="1149" y="206"/>
                  </a:cubicBezTo>
                  <a:cubicBezTo>
                    <a:pt x="1165" y="204"/>
                    <a:pt x="1182" y="203"/>
                    <a:pt x="1198" y="203"/>
                  </a:cubicBezTo>
                  <a:cubicBezTo>
                    <a:pt x="1247" y="203"/>
                    <a:pt x="1296" y="212"/>
                    <a:pt x="1342" y="231"/>
                  </a:cubicBezTo>
                  <a:cubicBezTo>
                    <a:pt x="1391" y="247"/>
                    <a:pt x="1440" y="251"/>
                    <a:pt x="1489" y="251"/>
                  </a:cubicBezTo>
                  <a:cubicBezTo>
                    <a:pt x="1592" y="255"/>
                    <a:pt x="1695" y="255"/>
                    <a:pt x="1797" y="259"/>
                  </a:cubicBezTo>
                  <a:cubicBezTo>
                    <a:pt x="2002" y="268"/>
                    <a:pt x="2199" y="280"/>
                    <a:pt x="2405" y="284"/>
                  </a:cubicBezTo>
                  <a:cubicBezTo>
                    <a:pt x="2416" y="285"/>
                    <a:pt x="2427" y="285"/>
                    <a:pt x="2439" y="285"/>
                  </a:cubicBezTo>
                  <a:cubicBezTo>
                    <a:pt x="2530" y="285"/>
                    <a:pt x="2621" y="272"/>
                    <a:pt x="2712" y="272"/>
                  </a:cubicBezTo>
                  <a:cubicBezTo>
                    <a:pt x="2747" y="270"/>
                    <a:pt x="2782" y="269"/>
                    <a:pt x="2817" y="269"/>
                  </a:cubicBezTo>
                  <a:cubicBezTo>
                    <a:pt x="2852" y="269"/>
                    <a:pt x="2887" y="270"/>
                    <a:pt x="2922" y="272"/>
                  </a:cubicBezTo>
                  <a:cubicBezTo>
                    <a:pt x="2954" y="280"/>
                    <a:pt x="2987" y="284"/>
                    <a:pt x="3020" y="284"/>
                  </a:cubicBezTo>
                  <a:cubicBezTo>
                    <a:pt x="3049" y="280"/>
                    <a:pt x="3082" y="276"/>
                    <a:pt x="3110" y="276"/>
                  </a:cubicBezTo>
                  <a:lnTo>
                    <a:pt x="3110" y="9"/>
                  </a:lnTo>
                  <a:lnTo>
                    <a:pt x="3086" y="5"/>
                  </a:lnTo>
                  <a:cubicBezTo>
                    <a:pt x="3047" y="2"/>
                    <a:pt x="3008" y="0"/>
                    <a:pt x="2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57"/>
            <p:cNvSpPr/>
            <p:nvPr/>
          </p:nvSpPr>
          <p:spPr>
            <a:xfrm>
              <a:off x="1329967" y="3635144"/>
              <a:ext cx="228932" cy="22470"/>
            </a:xfrm>
            <a:custGeom>
              <a:rect b="b" l="l" r="r" t="t"/>
              <a:pathLst>
                <a:path extrusionOk="0" h="276" w="2812">
                  <a:moveTo>
                    <a:pt x="2811" y="1"/>
                  </a:moveTo>
                  <a:cubicBezTo>
                    <a:pt x="2782" y="3"/>
                    <a:pt x="2752" y="3"/>
                    <a:pt x="2723" y="3"/>
                  </a:cubicBezTo>
                  <a:cubicBezTo>
                    <a:pt x="2671" y="3"/>
                    <a:pt x="2621" y="1"/>
                    <a:pt x="2570" y="1"/>
                  </a:cubicBezTo>
                  <a:cubicBezTo>
                    <a:pt x="2523" y="1"/>
                    <a:pt x="2477" y="3"/>
                    <a:pt x="2430" y="9"/>
                  </a:cubicBezTo>
                  <a:cubicBezTo>
                    <a:pt x="2381" y="13"/>
                    <a:pt x="2331" y="21"/>
                    <a:pt x="2282" y="34"/>
                  </a:cubicBezTo>
                  <a:cubicBezTo>
                    <a:pt x="2232" y="46"/>
                    <a:pt x="2182" y="52"/>
                    <a:pt x="2132" y="52"/>
                  </a:cubicBezTo>
                  <a:cubicBezTo>
                    <a:pt x="2116" y="52"/>
                    <a:pt x="2101" y="51"/>
                    <a:pt x="2085" y="50"/>
                  </a:cubicBezTo>
                  <a:cubicBezTo>
                    <a:pt x="2052" y="49"/>
                    <a:pt x="2019" y="48"/>
                    <a:pt x="1986" y="48"/>
                  </a:cubicBezTo>
                  <a:cubicBezTo>
                    <a:pt x="1921" y="48"/>
                    <a:pt x="1854" y="50"/>
                    <a:pt x="1786" y="50"/>
                  </a:cubicBezTo>
                  <a:lnTo>
                    <a:pt x="1215" y="54"/>
                  </a:lnTo>
                  <a:lnTo>
                    <a:pt x="961" y="54"/>
                  </a:lnTo>
                  <a:cubicBezTo>
                    <a:pt x="957" y="53"/>
                    <a:pt x="954" y="53"/>
                    <a:pt x="950" y="53"/>
                  </a:cubicBezTo>
                  <a:cubicBezTo>
                    <a:pt x="917" y="53"/>
                    <a:pt x="888" y="94"/>
                    <a:pt x="853" y="94"/>
                  </a:cubicBezTo>
                  <a:cubicBezTo>
                    <a:pt x="845" y="94"/>
                    <a:pt x="838" y="92"/>
                    <a:pt x="830" y="87"/>
                  </a:cubicBezTo>
                  <a:cubicBezTo>
                    <a:pt x="788" y="67"/>
                    <a:pt x="743" y="58"/>
                    <a:pt x="702" y="58"/>
                  </a:cubicBezTo>
                  <a:cubicBezTo>
                    <a:pt x="509" y="54"/>
                    <a:pt x="321" y="54"/>
                    <a:pt x="128" y="54"/>
                  </a:cubicBezTo>
                  <a:cubicBezTo>
                    <a:pt x="91" y="54"/>
                    <a:pt x="58" y="62"/>
                    <a:pt x="25" y="79"/>
                  </a:cubicBezTo>
                  <a:cubicBezTo>
                    <a:pt x="13" y="87"/>
                    <a:pt x="1" y="103"/>
                    <a:pt x="1" y="124"/>
                  </a:cubicBezTo>
                  <a:cubicBezTo>
                    <a:pt x="1" y="140"/>
                    <a:pt x="9" y="161"/>
                    <a:pt x="21" y="173"/>
                  </a:cubicBezTo>
                  <a:cubicBezTo>
                    <a:pt x="33" y="186"/>
                    <a:pt x="50" y="190"/>
                    <a:pt x="66" y="190"/>
                  </a:cubicBezTo>
                  <a:cubicBezTo>
                    <a:pt x="83" y="192"/>
                    <a:pt x="98" y="193"/>
                    <a:pt x="113" y="193"/>
                  </a:cubicBezTo>
                  <a:cubicBezTo>
                    <a:pt x="129" y="193"/>
                    <a:pt x="144" y="192"/>
                    <a:pt x="161" y="190"/>
                  </a:cubicBezTo>
                  <a:cubicBezTo>
                    <a:pt x="194" y="181"/>
                    <a:pt x="226" y="177"/>
                    <a:pt x="259" y="177"/>
                  </a:cubicBezTo>
                  <a:cubicBezTo>
                    <a:pt x="291" y="177"/>
                    <a:pt x="323" y="181"/>
                    <a:pt x="354" y="190"/>
                  </a:cubicBezTo>
                  <a:cubicBezTo>
                    <a:pt x="362" y="191"/>
                    <a:pt x="371" y="192"/>
                    <a:pt x="380" y="192"/>
                  </a:cubicBezTo>
                  <a:cubicBezTo>
                    <a:pt x="400" y="192"/>
                    <a:pt x="420" y="189"/>
                    <a:pt x="440" y="189"/>
                  </a:cubicBezTo>
                  <a:cubicBezTo>
                    <a:pt x="452" y="189"/>
                    <a:pt x="465" y="190"/>
                    <a:pt x="477" y="194"/>
                  </a:cubicBezTo>
                  <a:cubicBezTo>
                    <a:pt x="508" y="203"/>
                    <a:pt x="540" y="212"/>
                    <a:pt x="572" y="212"/>
                  </a:cubicBezTo>
                  <a:cubicBezTo>
                    <a:pt x="598" y="212"/>
                    <a:pt x="623" y="206"/>
                    <a:pt x="649" y="190"/>
                  </a:cubicBezTo>
                  <a:cubicBezTo>
                    <a:pt x="653" y="186"/>
                    <a:pt x="658" y="185"/>
                    <a:pt x="663" y="185"/>
                  </a:cubicBezTo>
                  <a:cubicBezTo>
                    <a:pt x="678" y="185"/>
                    <a:pt x="695" y="195"/>
                    <a:pt x="711" y="198"/>
                  </a:cubicBezTo>
                  <a:cubicBezTo>
                    <a:pt x="724" y="202"/>
                    <a:pt x="738" y="204"/>
                    <a:pt x="752" y="204"/>
                  </a:cubicBezTo>
                  <a:cubicBezTo>
                    <a:pt x="790" y="204"/>
                    <a:pt x="827" y="187"/>
                    <a:pt x="854" y="157"/>
                  </a:cubicBezTo>
                  <a:cubicBezTo>
                    <a:pt x="892" y="191"/>
                    <a:pt x="938" y="208"/>
                    <a:pt x="985" y="208"/>
                  </a:cubicBezTo>
                  <a:cubicBezTo>
                    <a:pt x="995" y="208"/>
                    <a:pt x="1005" y="207"/>
                    <a:pt x="1014" y="206"/>
                  </a:cubicBezTo>
                  <a:cubicBezTo>
                    <a:pt x="1026" y="205"/>
                    <a:pt x="1038" y="205"/>
                    <a:pt x="1050" y="205"/>
                  </a:cubicBezTo>
                  <a:cubicBezTo>
                    <a:pt x="1121" y="205"/>
                    <a:pt x="1194" y="214"/>
                    <a:pt x="1264" y="214"/>
                  </a:cubicBezTo>
                  <a:cubicBezTo>
                    <a:pt x="1367" y="222"/>
                    <a:pt x="1461" y="222"/>
                    <a:pt x="1564" y="222"/>
                  </a:cubicBezTo>
                  <a:cubicBezTo>
                    <a:pt x="1575" y="221"/>
                    <a:pt x="1585" y="221"/>
                    <a:pt x="1595" y="221"/>
                  </a:cubicBezTo>
                  <a:cubicBezTo>
                    <a:pt x="1620" y="221"/>
                    <a:pt x="1643" y="224"/>
                    <a:pt x="1667" y="227"/>
                  </a:cubicBezTo>
                  <a:cubicBezTo>
                    <a:pt x="1689" y="235"/>
                    <a:pt x="1712" y="239"/>
                    <a:pt x="1735" y="239"/>
                  </a:cubicBezTo>
                  <a:cubicBezTo>
                    <a:pt x="1756" y="239"/>
                    <a:pt x="1777" y="236"/>
                    <a:pt x="1798" y="231"/>
                  </a:cubicBezTo>
                  <a:cubicBezTo>
                    <a:pt x="1804" y="229"/>
                    <a:pt x="1810" y="228"/>
                    <a:pt x="1817" y="228"/>
                  </a:cubicBezTo>
                  <a:cubicBezTo>
                    <a:pt x="1829" y="228"/>
                    <a:pt x="1841" y="231"/>
                    <a:pt x="1851" y="239"/>
                  </a:cubicBezTo>
                  <a:cubicBezTo>
                    <a:pt x="1884" y="262"/>
                    <a:pt x="1919" y="267"/>
                    <a:pt x="1953" y="267"/>
                  </a:cubicBezTo>
                  <a:cubicBezTo>
                    <a:pt x="1974" y="267"/>
                    <a:pt x="1995" y="265"/>
                    <a:pt x="2015" y="263"/>
                  </a:cubicBezTo>
                  <a:cubicBezTo>
                    <a:pt x="2106" y="255"/>
                    <a:pt x="2200" y="247"/>
                    <a:pt x="2290" y="239"/>
                  </a:cubicBezTo>
                  <a:cubicBezTo>
                    <a:pt x="2360" y="235"/>
                    <a:pt x="2430" y="222"/>
                    <a:pt x="2500" y="218"/>
                  </a:cubicBezTo>
                  <a:cubicBezTo>
                    <a:pt x="2506" y="218"/>
                    <a:pt x="2512" y="218"/>
                    <a:pt x="2519" y="218"/>
                  </a:cubicBezTo>
                  <a:cubicBezTo>
                    <a:pt x="2562" y="218"/>
                    <a:pt x="2608" y="229"/>
                    <a:pt x="2647" y="247"/>
                  </a:cubicBezTo>
                  <a:cubicBezTo>
                    <a:pt x="2696" y="268"/>
                    <a:pt x="2754" y="276"/>
                    <a:pt x="2811" y="276"/>
                  </a:cubicBezTo>
                  <a:lnTo>
                    <a:pt x="28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57"/>
            <p:cNvSpPr/>
            <p:nvPr/>
          </p:nvSpPr>
          <p:spPr>
            <a:xfrm>
              <a:off x="1498654" y="3466457"/>
              <a:ext cx="60245" cy="20109"/>
            </a:xfrm>
            <a:custGeom>
              <a:rect b="b" l="l" r="r" t="t"/>
              <a:pathLst>
                <a:path extrusionOk="0" h="247" w="740">
                  <a:moveTo>
                    <a:pt x="739" y="1"/>
                  </a:moveTo>
                  <a:cubicBezTo>
                    <a:pt x="719" y="1"/>
                    <a:pt x="698" y="1"/>
                    <a:pt x="678" y="5"/>
                  </a:cubicBezTo>
                  <a:lnTo>
                    <a:pt x="354" y="5"/>
                  </a:lnTo>
                  <a:cubicBezTo>
                    <a:pt x="337" y="9"/>
                    <a:pt x="321" y="9"/>
                    <a:pt x="309" y="13"/>
                  </a:cubicBezTo>
                  <a:lnTo>
                    <a:pt x="95" y="38"/>
                  </a:lnTo>
                  <a:lnTo>
                    <a:pt x="66" y="38"/>
                  </a:lnTo>
                  <a:cubicBezTo>
                    <a:pt x="30" y="42"/>
                    <a:pt x="1" y="75"/>
                    <a:pt x="1" y="112"/>
                  </a:cubicBezTo>
                  <a:cubicBezTo>
                    <a:pt x="5" y="157"/>
                    <a:pt x="36" y="199"/>
                    <a:pt x="70" y="199"/>
                  </a:cubicBezTo>
                  <a:cubicBezTo>
                    <a:pt x="73" y="199"/>
                    <a:pt x="76" y="198"/>
                    <a:pt x="79" y="198"/>
                  </a:cubicBezTo>
                  <a:cubicBezTo>
                    <a:pt x="95" y="194"/>
                    <a:pt x="111" y="193"/>
                    <a:pt x="127" y="193"/>
                  </a:cubicBezTo>
                  <a:cubicBezTo>
                    <a:pt x="172" y="193"/>
                    <a:pt x="216" y="203"/>
                    <a:pt x="261" y="203"/>
                  </a:cubicBezTo>
                  <a:cubicBezTo>
                    <a:pt x="270" y="203"/>
                    <a:pt x="279" y="203"/>
                    <a:pt x="288" y="202"/>
                  </a:cubicBezTo>
                  <a:cubicBezTo>
                    <a:pt x="293" y="202"/>
                    <a:pt x="298" y="201"/>
                    <a:pt x="302" y="201"/>
                  </a:cubicBezTo>
                  <a:cubicBezTo>
                    <a:pt x="379" y="201"/>
                    <a:pt x="453" y="231"/>
                    <a:pt x="526" y="243"/>
                  </a:cubicBezTo>
                  <a:cubicBezTo>
                    <a:pt x="553" y="243"/>
                    <a:pt x="595" y="228"/>
                    <a:pt x="631" y="228"/>
                  </a:cubicBezTo>
                  <a:cubicBezTo>
                    <a:pt x="649" y="228"/>
                    <a:pt x="666" y="232"/>
                    <a:pt x="678" y="243"/>
                  </a:cubicBezTo>
                  <a:cubicBezTo>
                    <a:pt x="698" y="247"/>
                    <a:pt x="719" y="247"/>
                    <a:pt x="739" y="247"/>
                  </a:cubicBezTo>
                  <a:lnTo>
                    <a:pt x="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57"/>
            <p:cNvSpPr/>
            <p:nvPr/>
          </p:nvSpPr>
          <p:spPr>
            <a:xfrm>
              <a:off x="1266140" y="3889476"/>
              <a:ext cx="292759" cy="25075"/>
            </a:xfrm>
            <a:custGeom>
              <a:rect b="b" l="l" r="r" t="t"/>
              <a:pathLst>
                <a:path extrusionOk="0" h="308" w="3596">
                  <a:moveTo>
                    <a:pt x="3558" y="0"/>
                  </a:moveTo>
                  <a:cubicBezTo>
                    <a:pt x="3546" y="0"/>
                    <a:pt x="3534" y="2"/>
                    <a:pt x="3522" y="4"/>
                  </a:cubicBezTo>
                  <a:cubicBezTo>
                    <a:pt x="3464" y="20"/>
                    <a:pt x="3398" y="32"/>
                    <a:pt x="3337" y="36"/>
                  </a:cubicBezTo>
                  <a:cubicBezTo>
                    <a:pt x="3298" y="34"/>
                    <a:pt x="3260" y="33"/>
                    <a:pt x="3222" y="33"/>
                  </a:cubicBezTo>
                  <a:cubicBezTo>
                    <a:pt x="3129" y="33"/>
                    <a:pt x="3036" y="39"/>
                    <a:pt x="2943" y="45"/>
                  </a:cubicBezTo>
                  <a:cubicBezTo>
                    <a:pt x="2906" y="45"/>
                    <a:pt x="2869" y="49"/>
                    <a:pt x="2832" y="57"/>
                  </a:cubicBezTo>
                  <a:cubicBezTo>
                    <a:pt x="2763" y="71"/>
                    <a:pt x="2694" y="76"/>
                    <a:pt x="2624" y="76"/>
                  </a:cubicBezTo>
                  <a:cubicBezTo>
                    <a:pt x="2494" y="76"/>
                    <a:pt x="2364" y="60"/>
                    <a:pt x="2233" y="57"/>
                  </a:cubicBezTo>
                  <a:cubicBezTo>
                    <a:pt x="2134" y="54"/>
                    <a:pt x="2033" y="39"/>
                    <a:pt x="1930" y="39"/>
                  </a:cubicBezTo>
                  <a:cubicBezTo>
                    <a:pt x="1897" y="39"/>
                    <a:pt x="1864" y="41"/>
                    <a:pt x="1831" y="45"/>
                  </a:cubicBezTo>
                  <a:cubicBezTo>
                    <a:pt x="1806" y="49"/>
                    <a:pt x="1781" y="50"/>
                    <a:pt x="1755" y="50"/>
                  </a:cubicBezTo>
                  <a:cubicBezTo>
                    <a:pt x="1720" y="50"/>
                    <a:pt x="1685" y="48"/>
                    <a:pt x="1650" y="48"/>
                  </a:cubicBezTo>
                  <a:cubicBezTo>
                    <a:pt x="1639" y="48"/>
                    <a:pt x="1628" y="48"/>
                    <a:pt x="1618" y="49"/>
                  </a:cubicBezTo>
                  <a:cubicBezTo>
                    <a:pt x="1515" y="57"/>
                    <a:pt x="1412" y="77"/>
                    <a:pt x="1310" y="82"/>
                  </a:cubicBezTo>
                  <a:cubicBezTo>
                    <a:pt x="1203" y="90"/>
                    <a:pt x="1096" y="90"/>
                    <a:pt x="990" y="90"/>
                  </a:cubicBezTo>
                  <a:cubicBezTo>
                    <a:pt x="908" y="90"/>
                    <a:pt x="834" y="77"/>
                    <a:pt x="752" y="77"/>
                  </a:cubicBezTo>
                  <a:cubicBezTo>
                    <a:pt x="698" y="77"/>
                    <a:pt x="641" y="90"/>
                    <a:pt x="584" y="90"/>
                  </a:cubicBezTo>
                  <a:lnTo>
                    <a:pt x="124" y="90"/>
                  </a:lnTo>
                  <a:cubicBezTo>
                    <a:pt x="111" y="90"/>
                    <a:pt x="97" y="89"/>
                    <a:pt x="83" y="89"/>
                  </a:cubicBezTo>
                  <a:cubicBezTo>
                    <a:pt x="54" y="89"/>
                    <a:pt x="23" y="94"/>
                    <a:pt x="1" y="131"/>
                  </a:cubicBezTo>
                  <a:cubicBezTo>
                    <a:pt x="21" y="176"/>
                    <a:pt x="62" y="205"/>
                    <a:pt x="116" y="205"/>
                  </a:cubicBezTo>
                  <a:cubicBezTo>
                    <a:pt x="138" y="205"/>
                    <a:pt x="160" y="206"/>
                    <a:pt x="183" y="206"/>
                  </a:cubicBezTo>
                  <a:cubicBezTo>
                    <a:pt x="194" y="206"/>
                    <a:pt x="206" y="206"/>
                    <a:pt x="218" y="205"/>
                  </a:cubicBezTo>
                  <a:cubicBezTo>
                    <a:pt x="262" y="200"/>
                    <a:pt x="304" y="198"/>
                    <a:pt x="347" y="198"/>
                  </a:cubicBezTo>
                  <a:cubicBezTo>
                    <a:pt x="457" y="198"/>
                    <a:pt x="567" y="210"/>
                    <a:pt x="682" y="213"/>
                  </a:cubicBezTo>
                  <a:cubicBezTo>
                    <a:pt x="842" y="217"/>
                    <a:pt x="1006" y="221"/>
                    <a:pt x="1166" y="221"/>
                  </a:cubicBezTo>
                  <a:cubicBezTo>
                    <a:pt x="1298" y="221"/>
                    <a:pt x="1429" y="213"/>
                    <a:pt x="1560" y="205"/>
                  </a:cubicBezTo>
                  <a:cubicBezTo>
                    <a:pt x="1685" y="189"/>
                    <a:pt x="1810" y="181"/>
                    <a:pt x="1934" y="181"/>
                  </a:cubicBezTo>
                  <a:cubicBezTo>
                    <a:pt x="1978" y="181"/>
                    <a:pt x="2021" y="182"/>
                    <a:pt x="2065" y="184"/>
                  </a:cubicBezTo>
                  <a:cubicBezTo>
                    <a:pt x="2094" y="188"/>
                    <a:pt x="2118" y="192"/>
                    <a:pt x="2147" y="201"/>
                  </a:cubicBezTo>
                  <a:cubicBezTo>
                    <a:pt x="2188" y="213"/>
                    <a:pt x="2225" y="221"/>
                    <a:pt x="2266" y="229"/>
                  </a:cubicBezTo>
                  <a:cubicBezTo>
                    <a:pt x="2300" y="228"/>
                    <a:pt x="2333" y="228"/>
                    <a:pt x="2366" y="228"/>
                  </a:cubicBezTo>
                  <a:cubicBezTo>
                    <a:pt x="2446" y="228"/>
                    <a:pt x="2524" y="230"/>
                    <a:pt x="2602" y="233"/>
                  </a:cubicBezTo>
                  <a:cubicBezTo>
                    <a:pt x="2618" y="232"/>
                    <a:pt x="2633" y="232"/>
                    <a:pt x="2648" y="232"/>
                  </a:cubicBezTo>
                  <a:cubicBezTo>
                    <a:pt x="2693" y="232"/>
                    <a:pt x="2736" y="236"/>
                    <a:pt x="2779" y="246"/>
                  </a:cubicBezTo>
                  <a:cubicBezTo>
                    <a:pt x="2803" y="254"/>
                    <a:pt x="2829" y="258"/>
                    <a:pt x="2855" y="258"/>
                  </a:cubicBezTo>
                  <a:cubicBezTo>
                    <a:pt x="2880" y="258"/>
                    <a:pt x="2906" y="254"/>
                    <a:pt x="2931" y="246"/>
                  </a:cubicBezTo>
                  <a:cubicBezTo>
                    <a:pt x="2943" y="244"/>
                    <a:pt x="2955" y="243"/>
                    <a:pt x="2968" y="243"/>
                  </a:cubicBezTo>
                  <a:cubicBezTo>
                    <a:pt x="2980" y="243"/>
                    <a:pt x="2992" y="244"/>
                    <a:pt x="3005" y="246"/>
                  </a:cubicBezTo>
                  <a:lnTo>
                    <a:pt x="3144" y="246"/>
                  </a:lnTo>
                  <a:cubicBezTo>
                    <a:pt x="3163" y="244"/>
                    <a:pt x="3182" y="244"/>
                    <a:pt x="3201" y="244"/>
                  </a:cubicBezTo>
                  <a:cubicBezTo>
                    <a:pt x="3314" y="244"/>
                    <a:pt x="3428" y="265"/>
                    <a:pt x="3534" y="307"/>
                  </a:cubicBezTo>
                  <a:cubicBezTo>
                    <a:pt x="3554" y="307"/>
                    <a:pt x="3575" y="303"/>
                    <a:pt x="3595" y="299"/>
                  </a:cubicBezTo>
                  <a:lnTo>
                    <a:pt x="3595" y="4"/>
                  </a:lnTo>
                  <a:cubicBezTo>
                    <a:pt x="3583" y="2"/>
                    <a:pt x="3571" y="0"/>
                    <a:pt x="3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57"/>
            <p:cNvSpPr/>
            <p:nvPr/>
          </p:nvSpPr>
          <p:spPr>
            <a:xfrm>
              <a:off x="1407472" y="3507733"/>
              <a:ext cx="151427" cy="22307"/>
            </a:xfrm>
            <a:custGeom>
              <a:rect b="b" l="l" r="r" t="t"/>
              <a:pathLst>
                <a:path extrusionOk="0" h="274" w="1860">
                  <a:moveTo>
                    <a:pt x="1730" y="0"/>
                  </a:moveTo>
                  <a:cubicBezTo>
                    <a:pt x="1681" y="0"/>
                    <a:pt x="1632" y="7"/>
                    <a:pt x="1584" y="7"/>
                  </a:cubicBezTo>
                  <a:cubicBezTo>
                    <a:pt x="1576" y="7"/>
                    <a:pt x="1568" y="7"/>
                    <a:pt x="1560" y="7"/>
                  </a:cubicBezTo>
                  <a:cubicBezTo>
                    <a:pt x="1548" y="5"/>
                    <a:pt x="1536" y="5"/>
                    <a:pt x="1524" y="5"/>
                  </a:cubicBezTo>
                  <a:cubicBezTo>
                    <a:pt x="1473" y="5"/>
                    <a:pt x="1422" y="15"/>
                    <a:pt x="1373" y="15"/>
                  </a:cubicBezTo>
                  <a:cubicBezTo>
                    <a:pt x="1367" y="15"/>
                    <a:pt x="1361" y="15"/>
                    <a:pt x="1355" y="15"/>
                  </a:cubicBezTo>
                  <a:cubicBezTo>
                    <a:pt x="1335" y="13"/>
                    <a:pt x="1316" y="12"/>
                    <a:pt x="1297" y="12"/>
                  </a:cubicBezTo>
                  <a:cubicBezTo>
                    <a:pt x="1207" y="12"/>
                    <a:pt x="1119" y="32"/>
                    <a:pt x="1031" y="35"/>
                  </a:cubicBezTo>
                  <a:cubicBezTo>
                    <a:pt x="985" y="35"/>
                    <a:pt x="936" y="27"/>
                    <a:pt x="891" y="27"/>
                  </a:cubicBezTo>
                  <a:cubicBezTo>
                    <a:pt x="784" y="31"/>
                    <a:pt x="678" y="48"/>
                    <a:pt x="579" y="76"/>
                  </a:cubicBezTo>
                  <a:cubicBezTo>
                    <a:pt x="569" y="78"/>
                    <a:pt x="559" y="79"/>
                    <a:pt x="549" y="79"/>
                  </a:cubicBezTo>
                  <a:cubicBezTo>
                    <a:pt x="539" y="79"/>
                    <a:pt x="530" y="78"/>
                    <a:pt x="522" y="76"/>
                  </a:cubicBezTo>
                  <a:cubicBezTo>
                    <a:pt x="419" y="64"/>
                    <a:pt x="312" y="44"/>
                    <a:pt x="206" y="39"/>
                  </a:cubicBezTo>
                  <a:cubicBezTo>
                    <a:pt x="202" y="39"/>
                    <a:pt x="198" y="39"/>
                    <a:pt x="193" y="39"/>
                  </a:cubicBezTo>
                  <a:cubicBezTo>
                    <a:pt x="152" y="39"/>
                    <a:pt x="107" y="56"/>
                    <a:pt x="62" y="56"/>
                  </a:cubicBezTo>
                  <a:cubicBezTo>
                    <a:pt x="25" y="60"/>
                    <a:pt x="1" y="93"/>
                    <a:pt x="9" y="126"/>
                  </a:cubicBezTo>
                  <a:cubicBezTo>
                    <a:pt x="12" y="158"/>
                    <a:pt x="41" y="181"/>
                    <a:pt x="70" y="181"/>
                  </a:cubicBezTo>
                  <a:cubicBezTo>
                    <a:pt x="74" y="181"/>
                    <a:pt x="78" y="180"/>
                    <a:pt x="83" y="179"/>
                  </a:cubicBezTo>
                  <a:cubicBezTo>
                    <a:pt x="131" y="172"/>
                    <a:pt x="179" y="169"/>
                    <a:pt x="227" y="169"/>
                  </a:cubicBezTo>
                  <a:cubicBezTo>
                    <a:pt x="293" y="169"/>
                    <a:pt x="360" y="175"/>
                    <a:pt x="427" y="187"/>
                  </a:cubicBezTo>
                  <a:cubicBezTo>
                    <a:pt x="439" y="190"/>
                    <a:pt x="450" y="190"/>
                    <a:pt x="461" y="190"/>
                  </a:cubicBezTo>
                  <a:cubicBezTo>
                    <a:pt x="487" y="190"/>
                    <a:pt x="512" y="186"/>
                    <a:pt x="539" y="186"/>
                  </a:cubicBezTo>
                  <a:cubicBezTo>
                    <a:pt x="561" y="186"/>
                    <a:pt x="584" y="189"/>
                    <a:pt x="608" y="199"/>
                  </a:cubicBezTo>
                  <a:cubicBezTo>
                    <a:pt x="623" y="207"/>
                    <a:pt x="640" y="209"/>
                    <a:pt x="657" y="209"/>
                  </a:cubicBezTo>
                  <a:cubicBezTo>
                    <a:pt x="699" y="209"/>
                    <a:pt x="745" y="193"/>
                    <a:pt x="788" y="187"/>
                  </a:cubicBezTo>
                  <a:cubicBezTo>
                    <a:pt x="834" y="183"/>
                    <a:pt x="879" y="179"/>
                    <a:pt x="928" y="179"/>
                  </a:cubicBezTo>
                  <a:cubicBezTo>
                    <a:pt x="1088" y="187"/>
                    <a:pt x="1244" y="179"/>
                    <a:pt x="1404" y="204"/>
                  </a:cubicBezTo>
                  <a:cubicBezTo>
                    <a:pt x="1449" y="208"/>
                    <a:pt x="1498" y="236"/>
                    <a:pt x="1539" y="245"/>
                  </a:cubicBezTo>
                  <a:cubicBezTo>
                    <a:pt x="1584" y="253"/>
                    <a:pt x="1630" y="249"/>
                    <a:pt x="1671" y="261"/>
                  </a:cubicBezTo>
                  <a:cubicBezTo>
                    <a:pt x="1678" y="263"/>
                    <a:pt x="1686" y="264"/>
                    <a:pt x="1693" y="264"/>
                  </a:cubicBezTo>
                  <a:cubicBezTo>
                    <a:pt x="1724" y="264"/>
                    <a:pt x="1756" y="252"/>
                    <a:pt x="1788" y="252"/>
                  </a:cubicBezTo>
                  <a:cubicBezTo>
                    <a:pt x="1802" y="252"/>
                    <a:pt x="1817" y="255"/>
                    <a:pt x="1831" y="261"/>
                  </a:cubicBezTo>
                  <a:cubicBezTo>
                    <a:pt x="1839" y="265"/>
                    <a:pt x="1847" y="269"/>
                    <a:pt x="1859" y="273"/>
                  </a:cubicBezTo>
                  <a:lnTo>
                    <a:pt x="1859" y="7"/>
                  </a:lnTo>
                  <a:lnTo>
                    <a:pt x="1847" y="7"/>
                  </a:lnTo>
                  <a:cubicBezTo>
                    <a:pt x="1822" y="7"/>
                    <a:pt x="1798" y="7"/>
                    <a:pt x="1773" y="3"/>
                  </a:cubicBezTo>
                  <a:cubicBezTo>
                    <a:pt x="1759" y="1"/>
                    <a:pt x="1744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57"/>
            <p:cNvSpPr/>
            <p:nvPr/>
          </p:nvSpPr>
          <p:spPr>
            <a:xfrm>
              <a:off x="1373767" y="3594112"/>
              <a:ext cx="185132" cy="20353"/>
            </a:xfrm>
            <a:custGeom>
              <a:rect b="b" l="l" r="r" t="t"/>
              <a:pathLst>
                <a:path extrusionOk="0" h="250" w="2274">
                  <a:moveTo>
                    <a:pt x="1941" y="0"/>
                  </a:moveTo>
                  <a:cubicBezTo>
                    <a:pt x="1892" y="0"/>
                    <a:pt x="1847" y="0"/>
                    <a:pt x="1802" y="8"/>
                  </a:cubicBezTo>
                  <a:cubicBezTo>
                    <a:pt x="1695" y="29"/>
                    <a:pt x="1588" y="38"/>
                    <a:pt x="1482" y="38"/>
                  </a:cubicBezTo>
                  <a:cubicBezTo>
                    <a:pt x="1461" y="38"/>
                    <a:pt x="1441" y="38"/>
                    <a:pt x="1420" y="37"/>
                  </a:cubicBezTo>
                  <a:cubicBezTo>
                    <a:pt x="1403" y="37"/>
                    <a:pt x="1387" y="37"/>
                    <a:pt x="1371" y="45"/>
                  </a:cubicBezTo>
                  <a:cubicBezTo>
                    <a:pt x="1340" y="49"/>
                    <a:pt x="1309" y="51"/>
                    <a:pt x="1278" y="51"/>
                  </a:cubicBezTo>
                  <a:cubicBezTo>
                    <a:pt x="1248" y="51"/>
                    <a:pt x="1217" y="49"/>
                    <a:pt x="1186" y="45"/>
                  </a:cubicBezTo>
                  <a:cubicBezTo>
                    <a:pt x="1139" y="42"/>
                    <a:pt x="1093" y="41"/>
                    <a:pt x="1047" y="41"/>
                  </a:cubicBezTo>
                  <a:cubicBezTo>
                    <a:pt x="984" y="41"/>
                    <a:pt x="922" y="43"/>
                    <a:pt x="858" y="45"/>
                  </a:cubicBezTo>
                  <a:cubicBezTo>
                    <a:pt x="811" y="53"/>
                    <a:pt x="764" y="56"/>
                    <a:pt x="717" y="56"/>
                  </a:cubicBezTo>
                  <a:cubicBezTo>
                    <a:pt x="690" y="56"/>
                    <a:pt x="663" y="55"/>
                    <a:pt x="636" y="54"/>
                  </a:cubicBezTo>
                  <a:cubicBezTo>
                    <a:pt x="534" y="45"/>
                    <a:pt x="435" y="41"/>
                    <a:pt x="337" y="41"/>
                  </a:cubicBezTo>
                  <a:cubicBezTo>
                    <a:pt x="312" y="41"/>
                    <a:pt x="292" y="41"/>
                    <a:pt x="271" y="49"/>
                  </a:cubicBezTo>
                  <a:cubicBezTo>
                    <a:pt x="248" y="61"/>
                    <a:pt x="224" y="66"/>
                    <a:pt x="200" y="66"/>
                  </a:cubicBezTo>
                  <a:cubicBezTo>
                    <a:pt x="171" y="66"/>
                    <a:pt x="142" y="59"/>
                    <a:pt x="115" y="45"/>
                  </a:cubicBezTo>
                  <a:cubicBezTo>
                    <a:pt x="109" y="42"/>
                    <a:pt x="103" y="39"/>
                    <a:pt x="96" y="39"/>
                  </a:cubicBezTo>
                  <a:cubicBezTo>
                    <a:pt x="93" y="39"/>
                    <a:pt x="90" y="40"/>
                    <a:pt x="86" y="41"/>
                  </a:cubicBezTo>
                  <a:cubicBezTo>
                    <a:pt x="33" y="45"/>
                    <a:pt x="4" y="62"/>
                    <a:pt x="4" y="95"/>
                  </a:cubicBezTo>
                  <a:cubicBezTo>
                    <a:pt x="1" y="129"/>
                    <a:pt x="26" y="160"/>
                    <a:pt x="58" y="160"/>
                  </a:cubicBezTo>
                  <a:cubicBezTo>
                    <a:pt x="65" y="160"/>
                    <a:pt x="71" y="159"/>
                    <a:pt x="78" y="156"/>
                  </a:cubicBezTo>
                  <a:cubicBezTo>
                    <a:pt x="102" y="148"/>
                    <a:pt x="127" y="143"/>
                    <a:pt x="152" y="143"/>
                  </a:cubicBezTo>
                  <a:cubicBezTo>
                    <a:pt x="199" y="143"/>
                    <a:pt x="246" y="158"/>
                    <a:pt x="283" y="185"/>
                  </a:cubicBezTo>
                  <a:cubicBezTo>
                    <a:pt x="358" y="190"/>
                    <a:pt x="433" y="207"/>
                    <a:pt x="508" y="207"/>
                  </a:cubicBezTo>
                  <a:cubicBezTo>
                    <a:pt x="557" y="207"/>
                    <a:pt x="605" y="199"/>
                    <a:pt x="653" y="177"/>
                  </a:cubicBezTo>
                  <a:cubicBezTo>
                    <a:pt x="663" y="172"/>
                    <a:pt x="674" y="168"/>
                    <a:pt x="687" y="168"/>
                  </a:cubicBezTo>
                  <a:cubicBezTo>
                    <a:pt x="694" y="168"/>
                    <a:pt x="702" y="169"/>
                    <a:pt x="710" y="173"/>
                  </a:cubicBezTo>
                  <a:cubicBezTo>
                    <a:pt x="752" y="192"/>
                    <a:pt x="802" y="204"/>
                    <a:pt x="852" y="204"/>
                  </a:cubicBezTo>
                  <a:cubicBezTo>
                    <a:pt x="865" y="204"/>
                    <a:pt x="878" y="203"/>
                    <a:pt x="891" y="201"/>
                  </a:cubicBezTo>
                  <a:cubicBezTo>
                    <a:pt x="943" y="210"/>
                    <a:pt x="993" y="215"/>
                    <a:pt x="1044" y="215"/>
                  </a:cubicBezTo>
                  <a:cubicBezTo>
                    <a:pt x="1061" y="215"/>
                    <a:pt x="1078" y="215"/>
                    <a:pt x="1096" y="214"/>
                  </a:cubicBezTo>
                  <a:cubicBezTo>
                    <a:pt x="1115" y="210"/>
                    <a:pt x="1134" y="209"/>
                    <a:pt x="1153" y="209"/>
                  </a:cubicBezTo>
                  <a:cubicBezTo>
                    <a:pt x="1209" y="209"/>
                    <a:pt x="1264" y="222"/>
                    <a:pt x="1313" y="246"/>
                  </a:cubicBezTo>
                  <a:cubicBezTo>
                    <a:pt x="1317" y="248"/>
                    <a:pt x="1322" y="249"/>
                    <a:pt x="1328" y="249"/>
                  </a:cubicBezTo>
                  <a:cubicBezTo>
                    <a:pt x="1333" y="249"/>
                    <a:pt x="1338" y="248"/>
                    <a:pt x="1342" y="246"/>
                  </a:cubicBezTo>
                  <a:cubicBezTo>
                    <a:pt x="1371" y="230"/>
                    <a:pt x="1400" y="225"/>
                    <a:pt x="1429" y="225"/>
                  </a:cubicBezTo>
                  <a:cubicBezTo>
                    <a:pt x="1466" y="225"/>
                    <a:pt x="1504" y="233"/>
                    <a:pt x="1541" y="233"/>
                  </a:cubicBezTo>
                  <a:cubicBezTo>
                    <a:pt x="1564" y="233"/>
                    <a:pt x="1586" y="230"/>
                    <a:pt x="1609" y="222"/>
                  </a:cubicBezTo>
                  <a:cubicBezTo>
                    <a:pt x="1610" y="221"/>
                    <a:pt x="1612" y="221"/>
                    <a:pt x="1614" y="221"/>
                  </a:cubicBezTo>
                  <a:cubicBezTo>
                    <a:pt x="1627" y="221"/>
                    <a:pt x="1644" y="230"/>
                    <a:pt x="1658" y="230"/>
                  </a:cubicBezTo>
                  <a:cubicBezTo>
                    <a:pt x="1752" y="230"/>
                    <a:pt x="1851" y="230"/>
                    <a:pt x="1945" y="238"/>
                  </a:cubicBezTo>
                  <a:cubicBezTo>
                    <a:pt x="1961" y="239"/>
                    <a:pt x="1977" y="239"/>
                    <a:pt x="1993" y="239"/>
                  </a:cubicBezTo>
                  <a:cubicBezTo>
                    <a:pt x="2056" y="239"/>
                    <a:pt x="2118" y="235"/>
                    <a:pt x="2180" y="235"/>
                  </a:cubicBezTo>
                  <a:cubicBezTo>
                    <a:pt x="2207" y="235"/>
                    <a:pt x="2234" y="236"/>
                    <a:pt x="2261" y="238"/>
                  </a:cubicBezTo>
                  <a:cubicBezTo>
                    <a:pt x="2261" y="236"/>
                    <a:pt x="2263" y="235"/>
                    <a:pt x="2266" y="235"/>
                  </a:cubicBezTo>
                  <a:cubicBezTo>
                    <a:pt x="2268" y="235"/>
                    <a:pt x="2271" y="236"/>
                    <a:pt x="2273" y="238"/>
                  </a:cubicBezTo>
                  <a:lnTo>
                    <a:pt x="2273" y="0"/>
                  </a:lnTo>
                  <a:lnTo>
                    <a:pt x="2265" y="0"/>
                  </a:lnTo>
                  <a:cubicBezTo>
                    <a:pt x="2253" y="2"/>
                    <a:pt x="2241" y="3"/>
                    <a:pt x="2228" y="3"/>
                  </a:cubicBezTo>
                  <a:cubicBezTo>
                    <a:pt x="2206" y="3"/>
                    <a:pt x="2183" y="1"/>
                    <a:pt x="2160" y="1"/>
                  </a:cubicBezTo>
                  <a:cubicBezTo>
                    <a:pt x="2139" y="1"/>
                    <a:pt x="2118" y="2"/>
                    <a:pt x="2097" y="8"/>
                  </a:cubicBezTo>
                  <a:cubicBezTo>
                    <a:pt x="2084" y="12"/>
                    <a:pt x="2070" y="14"/>
                    <a:pt x="2057" y="14"/>
                  </a:cubicBezTo>
                  <a:cubicBezTo>
                    <a:pt x="2017" y="14"/>
                    <a:pt x="1978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57"/>
            <p:cNvSpPr/>
            <p:nvPr/>
          </p:nvSpPr>
          <p:spPr>
            <a:xfrm>
              <a:off x="1558492" y="3594356"/>
              <a:ext cx="10746" cy="19865"/>
            </a:xfrm>
            <a:custGeom>
              <a:rect b="b" l="l" r="r" t="t"/>
              <a:pathLst>
                <a:path extrusionOk="0" h="244" w="132">
                  <a:moveTo>
                    <a:pt x="20" y="0"/>
                  </a:moveTo>
                  <a:cubicBezTo>
                    <a:pt x="14" y="0"/>
                    <a:pt x="7" y="1"/>
                    <a:pt x="0" y="1"/>
                  </a:cubicBezTo>
                  <a:lnTo>
                    <a:pt x="0" y="239"/>
                  </a:lnTo>
                  <a:cubicBezTo>
                    <a:pt x="8" y="239"/>
                    <a:pt x="17" y="243"/>
                    <a:pt x="25" y="243"/>
                  </a:cubicBezTo>
                  <a:cubicBezTo>
                    <a:pt x="91" y="235"/>
                    <a:pt x="132" y="202"/>
                    <a:pt x="127" y="133"/>
                  </a:cubicBezTo>
                  <a:cubicBezTo>
                    <a:pt x="120" y="39"/>
                    <a:pt x="8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57"/>
            <p:cNvSpPr/>
            <p:nvPr/>
          </p:nvSpPr>
          <p:spPr>
            <a:xfrm>
              <a:off x="1558818" y="3635795"/>
              <a:ext cx="10095" cy="22226"/>
            </a:xfrm>
            <a:custGeom>
              <a:rect b="b" l="l" r="r" t="t"/>
              <a:pathLst>
                <a:path extrusionOk="0" h="273" w="124">
                  <a:moveTo>
                    <a:pt x="18" y="0"/>
                  </a:moveTo>
                  <a:cubicBezTo>
                    <a:pt x="15" y="0"/>
                    <a:pt x="12" y="1"/>
                    <a:pt x="9" y="1"/>
                  </a:cubicBezTo>
                  <a:lnTo>
                    <a:pt x="0" y="1"/>
                  </a:lnTo>
                  <a:lnTo>
                    <a:pt x="0" y="272"/>
                  </a:lnTo>
                  <a:lnTo>
                    <a:pt x="13" y="272"/>
                  </a:lnTo>
                  <a:cubicBezTo>
                    <a:pt x="17" y="272"/>
                    <a:pt x="22" y="273"/>
                    <a:pt x="27" y="273"/>
                  </a:cubicBezTo>
                  <a:cubicBezTo>
                    <a:pt x="85" y="273"/>
                    <a:pt x="123" y="225"/>
                    <a:pt x="123" y="153"/>
                  </a:cubicBezTo>
                  <a:cubicBezTo>
                    <a:pt x="123" y="71"/>
                    <a:pt x="75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57"/>
            <p:cNvSpPr/>
            <p:nvPr/>
          </p:nvSpPr>
          <p:spPr>
            <a:xfrm>
              <a:off x="1558818" y="3508547"/>
              <a:ext cx="11072" cy="22307"/>
            </a:xfrm>
            <a:custGeom>
              <a:rect b="b" l="l" r="r" t="t"/>
              <a:pathLst>
                <a:path extrusionOk="0" h="274" w="136">
                  <a:moveTo>
                    <a:pt x="0" y="1"/>
                  </a:moveTo>
                  <a:lnTo>
                    <a:pt x="0" y="267"/>
                  </a:lnTo>
                  <a:cubicBezTo>
                    <a:pt x="10" y="272"/>
                    <a:pt x="20" y="274"/>
                    <a:pt x="31" y="274"/>
                  </a:cubicBezTo>
                  <a:cubicBezTo>
                    <a:pt x="59" y="274"/>
                    <a:pt x="87" y="258"/>
                    <a:pt x="99" y="231"/>
                  </a:cubicBezTo>
                  <a:cubicBezTo>
                    <a:pt x="136" y="157"/>
                    <a:pt x="132" y="132"/>
                    <a:pt x="99" y="79"/>
                  </a:cubicBezTo>
                  <a:cubicBezTo>
                    <a:pt x="70" y="38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57"/>
            <p:cNvSpPr/>
            <p:nvPr/>
          </p:nvSpPr>
          <p:spPr>
            <a:xfrm>
              <a:off x="1558492" y="3466783"/>
              <a:ext cx="11723" cy="20109"/>
            </a:xfrm>
            <a:custGeom>
              <a:rect b="b" l="l" r="r" t="t"/>
              <a:pathLst>
                <a:path extrusionOk="0" h="247" w="144">
                  <a:moveTo>
                    <a:pt x="0" y="1"/>
                  </a:moveTo>
                  <a:lnTo>
                    <a:pt x="0" y="247"/>
                  </a:lnTo>
                  <a:cubicBezTo>
                    <a:pt x="45" y="243"/>
                    <a:pt x="86" y="218"/>
                    <a:pt x="107" y="177"/>
                  </a:cubicBezTo>
                  <a:cubicBezTo>
                    <a:pt x="144" y="128"/>
                    <a:pt x="127" y="120"/>
                    <a:pt x="107" y="58"/>
                  </a:cubicBezTo>
                  <a:cubicBezTo>
                    <a:pt x="91" y="1"/>
                    <a:pt x="58" y="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57"/>
            <p:cNvSpPr/>
            <p:nvPr/>
          </p:nvSpPr>
          <p:spPr>
            <a:xfrm>
              <a:off x="1558818" y="3551696"/>
              <a:ext cx="11968" cy="19132"/>
            </a:xfrm>
            <a:custGeom>
              <a:rect b="b" l="l" r="r" t="t"/>
              <a:pathLst>
                <a:path extrusionOk="0" h="235" w="147">
                  <a:moveTo>
                    <a:pt x="0" y="0"/>
                  </a:moveTo>
                  <a:lnTo>
                    <a:pt x="0" y="234"/>
                  </a:lnTo>
                  <a:lnTo>
                    <a:pt x="4" y="234"/>
                  </a:lnTo>
                  <a:cubicBezTo>
                    <a:pt x="10" y="234"/>
                    <a:pt x="15" y="235"/>
                    <a:pt x="20" y="235"/>
                  </a:cubicBezTo>
                  <a:cubicBezTo>
                    <a:pt x="97" y="235"/>
                    <a:pt x="146" y="174"/>
                    <a:pt x="115" y="78"/>
                  </a:cubicBezTo>
                  <a:cubicBezTo>
                    <a:pt x="107" y="45"/>
                    <a:pt x="82" y="16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57"/>
            <p:cNvSpPr/>
            <p:nvPr/>
          </p:nvSpPr>
          <p:spPr>
            <a:xfrm>
              <a:off x="1558818" y="3805866"/>
              <a:ext cx="10095" cy="22796"/>
            </a:xfrm>
            <a:custGeom>
              <a:rect b="b" l="l" r="r" t="t"/>
              <a:pathLst>
                <a:path extrusionOk="0" h="280" w="124">
                  <a:moveTo>
                    <a:pt x="0" y="1"/>
                  </a:moveTo>
                  <a:lnTo>
                    <a:pt x="0" y="280"/>
                  </a:lnTo>
                  <a:cubicBezTo>
                    <a:pt x="62" y="276"/>
                    <a:pt x="123" y="263"/>
                    <a:pt x="123" y="206"/>
                  </a:cubicBezTo>
                  <a:cubicBezTo>
                    <a:pt x="119" y="136"/>
                    <a:pt x="119" y="62"/>
                    <a:pt x="62" y="29"/>
                  </a:cubicBezTo>
                  <a:cubicBezTo>
                    <a:pt x="41" y="17"/>
                    <a:pt x="21" y="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57"/>
            <p:cNvSpPr/>
            <p:nvPr/>
          </p:nvSpPr>
          <p:spPr>
            <a:xfrm>
              <a:off x="1558818" y="3847956"/>
              <a:ext cx="11072" cy="23447"/>
            </a:xfrm>
            <a:custGeom>
              <a:rect b="b" l="l" r="r" t="t"/>
              <a:pathLst>
                <a:path extrusionOk="0" h="288" w="136">
                  <a:moveTo>
                    <a:pt x="0" y="1"/>
                  </a:moveTo>
                  <a:lnTo>
                    <a:pt x="0" y="288"/>
                  </a:lnTo>
                  <a:cubicBezTo>
                    <a:pt x="62" y="284"/>
                    <a:pt x="115" y="267"/>
                    <a:pt x="119" y="222"/>
                  </a:cubicBezTo>
                  <a:cubicBezTo>
                    <a:pt x="136" y="107"/>
                    <a:pt x="111" y="2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57"/>
            <p:cNvSpPr/>
            <p:nvPr/>
          </p:nvSpPr>
          <p:spPr>
            <a:xfrm>
              <a:off x="1558818" y="3889721"/>
              <a:ext cx="12456" cy="24098"/>
            </a:xfrm>
            <a:custGeom>
              <a:rect b="b" l="l" r="r" t="t"/>
              <a:pathLst>
                <a:path extrusionOk="0" h="296" w="153">
                  <a:moveTo>
                    <a:pt x="0" y="1"/>
                  </a:moveTo>
                  <a:lnTo>
                    <a:pt x="0" y="296"/>
                  </a:lnTo>
                  <a:cubicBezTo>
                    <a:pt x="82" y="275"/>
                    <a:pt x="152" y="218"/>
                    <a:pt x="115" y="140"/>
                  </a:cubicBezTo>
                  <a:cubicBezTo>
                    <a:pt x="87" y="54"/>
                    <a:pt x="54" y="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57"/>
            <p:cNvSpPr/>
            <p:nvPr/>
          </p:nvSpPr>
          <p:spPr>
            <a:xfrm>
              <a:off x="1558492" y="3721685"/>
              <a:ext cx="11072" cy="20435"/>
            </a:xfrm>
            <a:custGeom>
              <a:rect b="b" l="l" r="r" t="t"/>
              <a:pathLst>
                <a:path extrusionOk="0" h="251" w="136">
                  <a:moveTo>
                    <a:pt x="0" y="1"/>
                  </a:moveTo>
                  <a:lnTo>
                    <a:pt x="0" y="251"/>
                  </a:lnTo>
                  <a:cubicBezTo>
                    <a:pt x="33" y="251"/>
                    <a:pt x="66" y="243"/>
                    <a:pt x="91" y="226"/>
                  </a:cubicBezTo>
                  <a:cubicBezTo>
                    <a:pt x="123" y="185"/>
                    <a:pt x="136" y="132"/>
                    <a:pt x="119" y="87"/>
                  </a:cubicBezTo>
                  <a:cubicBezTo>
                    <a:pt x="107" y="38"/>
                    <a:pt x="66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57"/>
            <p:cNvSpPr/>
            <p:nvPr/>
          </p:nvSpPr>
          <p:spPr>
            <a:xfrm>
              <a:off x="1558818" y="3678618"/>
              <a:ext cx="11561" cy="21900"/>
            </a:xfrm>
            <a:custGeom>
              <a:rect b="b" l="l" r="r" t="t"/>
              <a:pathLst>
                <a:path extrusionOk="0" h="269" w="142">
                  <a:moveTo>
                    <a:pt x="0" y="0"/>
                  </a:moveTo>
                  <a:lnTo>
                    <a:pt x="0" y="267"/>
                  </a:lnTo>
                  <a:lnTo>
                    <a:pt x="9" y="267"/>
                  </a:lnTo>
                  <a:cubicBezTo>
                    <a:pt x="17" y="268"/>
                    <a:pt x="25" y="269"/>
                    <a:pt x="32" y="269"/>
                  </a:cubicBezTo>
                  <a:cubicBezTo>
                    <a:pt x="101" y="269"/>
                    <a:pt x="142" y="220"/>
                    <a:pt x="119" y="127"/>
                  </a:cubicBezTo>
                  <a:cubicBezTo>
                    <a:pt x="95" y="45"/>
                    <a:pt x="66" y="1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57"/>
            <p:cNvSpPr/>
            <p:nvPr/>
          </p:nvSpPr>
          <p:spPr>
            <a:xfrm>
              <a:off x="1558818" y="3766136"/>
              <a:ext cx="10095" cy="19783"/>
            </a:xfrm>
            <a:custGeom>
              <a:rect b="b" l="l" r="r" t="t"/>
              <a:pathLst>
                <a:path extrusionOk="0" h="243" w="124">
                  <a:moveTo>
                    <a:pt x="0" y="0"/>
                  </a:moveTo>
                  <a:lnTo>
                    <a:pt x="0" y="242"/>
                  </a:lnTo>
                  <a:cubicBezTo>
                    <a:pt x="119" y="234"/>
                    <a:pt x="123" y="156"/>
                    <a:pt x="123" y="123"/>
                  </a:cubicBezTo>
                  <a:cubicBezTo>
                    <a:pt x="123" y="66"/>
                    <a:pt x="95" y="13"/>
                    <a:pt x="54" y="13"/>
                  </a:cubicBezTo>
                  <a:cubicBezTo>
                    <a:pt x="37" y="9"/>
                    <a:pt x="17" y="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57"/>
            <p:cNvSpPr/>
            <p:nvPr/>
          </p:nvSpPr>
          <p:spPr>
            <a:xfrm>
              <a:off x="1226085" y="3848363"/>
              <a:ext cx="18155" cy="7164"/>
            </a:xfrm>
            <a:custGeom>
              <a:rect b="b" l="l" r="r" t="t"/>
              <a:pathLst>
                <a:path extrusionOk="0" h="88" w="223">
                  <a:moveTo>
                    <a:pt x="113" y="0"/>
                  </a:moveTo>
                  <a:cubicBezTo>
                    <a:pt x="76" y="0"/>
                    <a:pt x="38" y="9"/>
                    <a:pt x="1" y="49"/>
                  </a:cubicBezTo>
                  <a:cubicBezTo>
                    <a:pt x="17" y="65"/>
                    <a:pt x="25" y="78"/>
                    <a:pt x="33" y="82"/>
                  </a:cubicBezTo>
                  <a:cubicBezTo>
                    <a:pt x="54" y="86"/>
                    <a:pt x="74" y="87"/>
                    <a:pt x="94" y="87"/>
                  </a:cubicBezTo>
                  <a:cubicBezTo>
                    <a:pt x="139" y="87"/>
                    <a:pt x="182" y="78"/>
                    <a:pt x="222" y="61"/>
                  </a:cubicBezTo>
                  <a:cubicBezTo>
                    <a:pt x="193" y="12"/>
                    <a:pt x="193" y="8"/>
                    <a:pt x="173" y="4"/>
                  </a:cubicBezTo>
                  <a:cubicBezTo>
                    <a:pt x="153" y="2"/>
                    <a:pt x="133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57"/>
            <p:cNvSpPr/>
            <p:nvPr/>
          </p:nvSpPr>
          <p:spPr>
            <a:xfrm>
              <a:off x="1230074" y="3948826"/>
              <a:ext cx="29471" cy="7571"/>
            </a:xfrm>
            <a:custGeom>
              <a:rect b="b" l="l" r="r" t="t"/>
              <a:pathLst>
                <a:path extrusionOk="0" h="93" w="362">
                  <a:moveTo>
                    <a:pt x="120" y="1"/>
                  </a:moveTo>
                  <a:cubicBezTo>
                    <a:pt x="88" y="1"/>
                    <a:pt x="57" y="2"/>
                    <a:pt x="25" y="5"/>
                  </a:cubicBezTo>
                  <a:cubicBezTo>
                    <a:pt x="17" y="5"/>
                    <a:pt x="9" y="38"/>
                    <a:pt x="1" y="54"/>
                  </a:cubicBezTo>
                  <a:cubicBezTo>
                    <a:pt x="54" y="82"/>
                    <a:pt x="106" y="92"/>
                    <a:pt x="158" y="92"/>
                  </a:cubicBezTo>
                  <a:cubicBezTo>
                    <a:pt x="223" y="92"/>
                    <a:pt x="289" y="76"/>
                    <a:pt x="362" y="58"/>
                  </a:cubicBezTo>
                  <a:cubicBezTo>
                    <a:pt x="341" y="38"/>
                    <a:pt x="333" y="25"/>
                    <a:pt x="325" y="21"/>
                  </a:cubicBezTo>
                  <a:cubicBezTo>
                    <a:pt x="258" y="7"/>
                    <a:pt x="18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57"/>
            <p:cNvSpPr/>
            <p:nvPr/>
          </p:nvSpPr>
          <p:spPr>
            <a:xfrm>
              <a:off x="1227795" y="3902909"/>
              <a:ext cx="9362" cy="4803"/>
            </a:xfrm>
            <a:custGeom>
              <a:rect b="b" l="l" r="r" t="t"/>
              <a:pathLst>
                <a:path extrusionOk="0" h="59" w="115">
                  <a:moveTo>
                    <a:pt x="53" y="0"/>
                  </a:moveTo>
                  <a:cubicBezTo>
                    <a:pt x="34" y="0"/>
                    <a:pt x="16" y="5"/>
                    <a:pt x="0" y="15"/>
                  </a:cubicBezTo>
                  <a:cubicBezTo>
                    <a:pt x="23" y="44"/>
                    <a:pt x="34" y="59"/>
                    <a:pt x="49" y="59"/>
                  </a:cubicBezTo>
                  <a:cubicBezTo>
                    <a:pt x="63" y="59"/>
                    <a:pt x="81" y="45"/>
                    <a:pt x="115" y="19"/>
                  </a:cubicBezTo>
                  <a:cubicBezTo>
                    <a:pt x="96" y="6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7"/>
            <p:cNvSpPr/>
            <p:nvPr/>
          </p:nvSpPr>
          <p:spPr>
            <a:xfrm>
              <a:off x="1190996" y="3950047"/>
              <a:ext cx="22795" cy="6432"/>
            </a:xfrm>
            <a:custGeom>
              <a:rect b="b" l="l" r="r" t="t"/>
              <a:pathLst>
                <a:path extrusionOk="0" h="79" w="280">
                  <a:moveTo>
                    <a:pt x="148" y="1"/>
                  </a:moveTo>
                  <a:cubicBezTo>
                    <a:pt x="96" y="1"/>
                    <a:pt x="45" y="16"/>
                    <a:pt x="1" y="47"/>
                  </a:cubicBezTo>
                  <a:cubicBezTo>
                    <a:pt x="40" y="68"/>
                    <a:pt x="84" y="78"/>
                    <a:pt x="128" y="78"/>
                  </a:cubicBezTo>
                  <a:cubicBezTo>
                    <a:pt x="180" y="78"/>
                    <a:pt x="233" y="64"/>
                    <a:pt x="280" y="35"/>
                  </a:cubicBezTo>
                  <a:cubicBezTo>
                    <a:pt x="238" y="12"/>
                    <a:pt x="193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57"/>
            <p:cNvSpPr/>
            <p:nvPr/>
          </p:nvSpPr>
          <p:spPr>
            <a:xfrm>
              <a:off x="1273548" y="3946058"/>
              <a:ext cx="161767" cy="13840"/>
            </a:xfrm>
            <a:custGeom>
              <a:rect b="b" l="l" r="r" t="t"/>
              <a:pathLst>
                <a:path extrusionOk="0" h="170" w="1987">
                  <a:moveTo>
                    <a:pt x="365" y="1"/>
                  </a:moveTo>
                  <a:cubicBezTo>
                    <a:pt x="271" y="1"/>
                    <a:pt x="174" y="7"/>
                    <a:pt x="78" y="10"/>
                  </a:cubicBezTo>
                  <a:cubicBezTo>
                    <a:pt x="49" y="18"/>
                    <a:pt x="25" y="31"/>
                    <a:pt x="0" y="43"/>
                  </a:cubicBezTo>
                  <a:cubicBezTo>
                    <a:pt x="29" y="80"/>
                    <a:pt x="41" y="109"/>
                    <a:pt x="54" y="109"/>
                  </a:cubicBezTo>
                  <a:cubicBezTo>
                    <a:pt x="95" y="125"/>
                    <a:pt x="140" y="129"/>
                    <a:pt x="189" y="129"/>
                  </a:cubicBezTo>
                  <a:cubicBezTo>
                    <a:pt x="255" y="121"/>
                    <a:pt x="321" y="117"/>
                    <a:pt x="389" y="117"/>
                  </a:cubicBezTo>
                  <a:cubicBezTo>
                    <a:pt x="426" y="117"/>
                    <a:pt x="463" y="118"/>
                    <a:pt x="501" y="121"/>
                  </a:cubicBezTo>
                  <a:cubicBezTo>
                    <a:pt x="677" y="134"/>
                    <a:pt x="853" y="158"/>
                    <a:pt x="1029" y="158"/>
                  </a:cubicBezTo>
                  <a:cubicBezTo>
                    <a:pt x="1070" y="158"/>
                    <a:pt x="1112" y="157"/>
                    <a:pt x="1153" y="154"/>
                  </a:cubicBezTo>
                  <a:cubicBezTo>
                    <a:pt x="1172" y="150"/>
                    <a:pt x="1191" y="148"/>
                    <a:pt x="1211" y="148"/>
                  </a:cubicBezTo>
                  <a:cubicBezTo>
                    <a:pt x="1231" y="148"/>
                    <a:pt x="1252" y="150"/>
                    <a:pt x="1272" y="154"/>
                  </a:cubicBezTo>
                  <a:cubicBezTo>
                    <a:pt x="1352" y="164"/>
                    <a:pt x="1434" y="169"/>
                    <a:pt x="1516" y="169"/>
                  </a:cubicBezTo>
                  <a:cubicBezTo>
                    <a:pt x="1598" y="169"/>
                    <a:pt x="1680" y="164"/>
                    <a:pt x="1760" y="154"/>
                  </a:cubicBezTo>
                  <a:cubicBezTo>
                    <a:pt x="1838" y="146"/>
                    <a:pt x="1912" y="121"/>
                    <a:pt x="1986" y="109"/>
                  </a:cubicBezTo>
                  <a:cubicBezTo>
                    <a:pt x="1960" y="30"/>
                    <a:pt x="1923" y="27"/>
                    <a:pt x="1889" y="27"/>
                  </a:cubicBezTo>
                  <a:cubicBezTo>
                    <a:pt x="1886" y="27"/>
                    <a:pt x="1883" y="27"/>
                    <a:pt x="1879" y="27"/>
                  </a:cubicBezTo>
                  <a:cubicBezTo>
                    <a:pt x="1760" y="31"/>
                    <a:pt x="1646" y="35"/>
                    <a:pt x="1531" y="39"/>
                  </a:cubicBezTo>
                  <a:cubicBezTo>
                    <a:pt x="1524" y="39"/>
                    <a:pt x="1517" y="39"/>
                    <a:pt x="1511" y="39"/>
                  </a:cubicBezTo>
                  <a:cubicBezTo>
                    <a:pt x="1367" y="39"/>
                    <a:pt x="1223" y="11"/>
                    <a:pt x="1079" y="11"/>
                  </a:cubicBezTo>
                  <a:cubicBezTo>
                    <a:pt x="1012" y="11"/>
                    <a:pt x="945" y="17"/>
                    <a:pt x="878" y="35"/>
                  </a:cubicBezTo>
                  <a:lnTo>
                    <a:pt x="862" y="35"/>
                  </a:lnTo>
                  <a:cubicBezTo>
                    <a:pt x="718" y="23"/>
                    <a:pt x="575" y="6"/>
                    <a:pt x="431" y="2"/>
                  </a:cubicBezTo>
                  <a:cubicBezTo>
                    <a:pt x="409" y="1"/>
                    <a:pt x="387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57"/>
            <p:cNvSpPr/>
            <p:nvPr/>
          </p:nvSpPr>
          <p:spPr>
            <a:xfrm>
              <a:off x="1263128" y="3848363"/>
              <a:ext cx="15143" cy="7409"/>
            </a:xfrm>
            <a:custGeom>
              <a:rect b="b" l="l" r="r" t="t"/>
              <a:pathLst>
                <a:path extrusionOk="0" h="91" w="186">
                  <a:moveTo>
                    <a:pt x="88" y="0"/>
                  </a:moveTo>
                  <a:cubicBezTo>
                    <a:pt x="62" y="0"/>
                    <a:pt x="34" y="13"/>
                    <a:pt x="1" y="37"/>
                  </a:cubicBezTo>
                  <a:cubicBezTo>
                    <a:pt x="24" y="73"/>
                    <a:pt x="53" y="91"/>
                    <a:pt x="88" y="91"/>
                  </a:cubicBezTo>
                  <a:cubicBezTo>
                    <a:pt x="116" y="91"/>
                    <a:pt x="149" y="79"/>
                    <a:pt x="186" y="57"/>
                  </a:cubicBezTo>
                  <a:cubicBezTo>
                    <a:pt x="150" y="19"/>
                    <a:pt x="120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57"/>
            <p:cNvSpPr/>
            <p:nvPr/>
          </p:nvSpPr>
          <p:spPr>
            <a:xfrm>
              <a:off x="1248148" y="3899734"/>
              <a:ext cx="110640" cy="11642"/>
            </a:xfrm>
            <a:custGeom>
              <a:rect b="b" l="l" r="r" t="t"/>
              <a:pathLst>
                <a:path extrusionOk="0" h="143" w="1359">
                  <a:moveTo>
                    <a:pt x="242" y="1"/>
                  </a:moveTo>
                  <a:cubicBezTo>
                    <a:pt x="177" y="1"/>
                    <a:pt x="111" y="9"/>
                    <a:pt x="50" y="21"/>
                  </a:cubicBezTo>
                  <a:cubicBezTo>
                    <a:pt x="37" y="21"/>
                    <a:pt x="25" y="38"/>
                    <a:pt x="0" y="58"/>
                  </a:cubicBezTo>
                  <a:cubicBezTo>
                    <a:pt x="29" y="79"/>
                    <a:pt x="54" y="99"/>
                    <a:pt x="87" y="116"/>
                  </a:cubicBezTo>
                  <a:cubicBezTo>
                    <a:pt x="103" y="124"/>
                    <a:pt x="119" y="124"/>
                    <a:pt x="136" y="124"/>
                  </a:cubicBezTo>
                  <a:cubicBezTo>
                    <a:pt x="222" y="128"/>
                    <a:pt x="304" y="140"/>
                    <a:pt x="386" y="140"/>
                  </a:cubicBezTo>
                  <a:cubicBezTo>
                    <a:pt x="480" y="140"/>
                    <a:pt x="572" y="143"/>
                    <a:pt x="664" y="143"/>
                  </a:cubicBezTo>
                  <a:cubicBezTo>
                    <a:pt x="733" y="143"/>
                    <a:pt x="802" y="141"/>
                    <a:pt x="870" y="136"/>
                  </a:cubicBezTo>
                  <a:cubicBezTo>
                    <a:pt x="936" y="128"/>
                    <a:pt x="1003" y="124"/>
                    <a:pt x="1070" y="124"/>
                  </a:cubicBezTo>
                  <a:cubicBezTo>
                    <a:pt x="1137" y="124"/>
                    <a:pt x="1205" y="128"/>
                    <a:pt x="1272" y="136"/>
                  </a:cubicBezTo>
                  <a:cubicBezTo>
                    <a:pt x="1276" y="137"/>
                    <a:pt x="1279" y="137"/>
                    <a:pt x="1282" y="137"/>
                  </a:cubicBezTo>
                  <a:cubicBezTo>
                    <a:pt x="1308" y="137"/>
                    <a:pt x="1333" y="122"/>
                    <a:pt x="1359" y="79"/>
                  </a:cubicBezTo>
                  <a:cubicBezTo>
                    <a:pt x="1342" y="58"/>
                    <a:pt x="1338" y="33"/>
                    <a:pt x="1326" y="25"/>
                  </a:cubicBezTo>
                  <a:cubicBezTo>
                    <a:pt x="1309" y="19"/>
                    <a:pt x="1292" y="12"/>
                    <a:pt x="1275" y="12"/>
                  </a:cubicBezTo>
                  <a:cubicBezTo>
                    <a:pt x="1272" y="12"/>
                    <a:pt x="1268" y="12"/>
                    <a:pt x="1264" y="13"/>
                  </a:cubicBezTo>
                  <a:cubicBezTo>
                    <a:pt x="1171" y="13"/>
                    <a:pt x="1076" y="15"/>
                    <a:pt x="982" y="15"/>
                  </a:cubicBezTo>
                  <a:cubicBezTo>
                    <a:pt x="935" y="15"/>
                    <a:pt x="888" y="14"/>
                    <a:pt x="842" y="13"/>
                  </a:cubicBezTo>
                  <a:cubicBezTo>
                    <a:pt x="640" y="13"/>
                    <a:pt x="444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57"/>
            <p:cNvSpPr/>
            <p:nvPr/>
          </p:nvSpPr>
          <p:spPr>
            <a:xfrm>
              <a:off x="1139869" y="3995638"/>
              <a:ext cx="71969" cy="10909"/>
            </a:xfrm>
            <a:custGeom>
              <a:rect b="b" l="l" r="r" t="t"/>
              <a:pathLst>
                <a:path extrusionOk="0" h="134" w="884">
                  <a:moveTo>
                    <a:pt x="54" y="0"/>
                  </a:moveTo>
                  <a:cubicBezTo>
                    <a:pt x="38" y="0"/>
                    <a:pt x="21" y="21"/>
                    <a:pt x="1" y="33"/>
                  </a:cubicBezTo>
                  <a:cubicBezTo>
                    <a:pt x="29" y="101"/>
                    <a:pt x="59" y="120"/>
                    <a:pt x="90" y="120"/>
                  </a:cubicBezTo>
                  <a:cubicBezTo>
                    <a:pt x="100" y="120"/>
                    <a:pt x="110" y="118"/>
                    <a:pt x="120" y="115"/>
                  </a:cubicBezTo>
                  <a:cubicBezTo>
                    <a:pt x="172" y="104"/>
                    <a:pt x="225" y="98"/>
                    <a:pt x="279" y="98"/>
                  </a:cubicBezTo>
                  <a:cubicBezTo>
                    <a:pt x="322" y="98"/>
                    <a:pt x="367" y="102"/>
                    <a:pt x="411" y="111"/>
                  </a:cubicBezTo>
                  <a:cubicBezTo>
                    <a:pt x="522" y="123"/>
                    <a:pt x="637" y="127"/>
                    <a:pt x="752" y="132"/>
                  </a:cubicBezTo>
                  <a:cubicBezTo>
                    <a:pt x="759" y="133"/>
                    <a:pt x="766" y="133"/>
                    <a:pt x="774" y="133"/>
                  </a:cubicBezTo>
                  <a:cubicBezTo>
                    <a:pt x="815" y="133"/>
                    <a:pt x="855" y="114"/>
                    <a:pt x="883" y="82"/>
                  </a:cubicBezTo>
                  <a:cubicBezTo>
                    <a:pt x="875" y="66"/>
                    <a:pt x="875" y="50"/>
                    <a:pt x="871" y="45"/>
                  </a:cubicBezTo>
                  <a:cubicBezTo>
                    <a:pt x="711" y="7"/>
                    <a:pt x="550" y="1"/>
                    <a:pt x="389" y="1"/>
                  </a:cubicBezTo>
                  <a:cubicBezTo>
                    <a:pt x="319" y="1"/>
                    <a:pt x="248" y="2"/>
                    <a:pt x="178" y="2"/>
                  </a:cubicBezTo>
                  <a:cubicBezTo>
                    <a:pt x="137" y="2"/>
                    <a:pt x="96" y="2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57"/>
            <p:cNvSpPr/>
            <p:nvPr/>
          </p:nvSpPr>
          <p:spPr>
            <a:xfrm>
              <a:off x="1442561" y="3901118"/>
              <a:ext cx="71562" cy="9444"/>
            </a:xfrm>
            <a:custGeom>
              <a:rect b="b" l="l" r="r" t="t"/>
              <a:pathLst>
                <a:path extrusionOk="0" h="116" w="879">
                  <a:moveTo>
                    <a:pt x="50" y="0"/>
                  </a:moveTo>
                  <a:cubicBezTo>
                    <a:pt x="37" y="0"/>
                    <a:pt x="21" y="16"/>
                    <a:pt x="0" y="29"/>
                  </a:cubicBezTo>
                  <a:cubicBezTo>
                    <a:pt x="26" y="86"/>
                    <a:pt x="59" y="102"/>
                    <a:pt x="92" y="102"/>
                  </a:cubicBezTo>
                  <a:cubicBezTo>
                    <a:pt x="101" y="102"/>
                    <a:pt x="110" y="100"/>
                    <a:pt x="119" y="99"/>
                  </a:cubicBezTo>
                  <a:cubicBezTo>
                    <a:pt x="169" y="88"/>
                    <a:pt x="220" y="83"/>
                    <a:pt x="271" y="83"/>
                  </a:cubicBezTo>
                  <a:cubicBezTo>
                    <a:pt x="317" y="83"/>
                    <a:pt x="362" y="87"/>
                    <a:pt x="407" y="94"/>
                  </a:cubicBezTo>
                  <a:cubicBezTo>
                    <a:pt x="522" y="107"/>
                    <a:pt x="632" y="107"/>
                    <a:pt x="747" y="115"/>
                  </a:cubicBezTo>
                  <a:cubicBezTo>
                    <a:pt x="752" y="115"/>
                    <a:pt x="757" y="116"/>
                    <a:pt x="762" y="116"/>
                  </a:cubicBezTo>
                  <a:cubicBezTo>
                    <a:pt x="806" y="116"/>
                    <a:pt x="849" y="99"/>
                    <a:pt x="879" y="70"/>
                  </a:cubicBezTo>
                  <a:cubicBezTo>
                    <a:pt x="874" y="53"/>
                    <a:pt x="870" y="41"/>
                    <a:pt x="866" y="37"/>
                  </a:cubicBezTo>
                  <a:cubicBezTo>
                    <a:pt x="707" y="6"/>
                    <a:pt x="549" y="1"/>
                    <a:pt x="389" y="1"/>
                  </a:cubicBezTo>
                  <a:cubicBezTo>
                    <a:pt x="325" y="1"/>
                    <a:pt x="261" y="2"/>
                    <a:pt x="197" y="2"/>
                  </a:cubicBezTo>
                  <a:cubicBezTo>
                    <a:pt x="148" y="2"/>
                    <a:pt x="99" y="2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57"/>
            <p:cNvSpPr/>
            <p:nvPr/>
          </p:nvSpPr>
          <p:spPr>
            <a:xfrm>
              <a:off x="1156233" y="3901770"/>
              <a:ext cx="13107" cy="7327"/>
            </a:xfrm>
            <a:custGeom>
              <a:rect b="b" l="l" r="r" t="t"/>
              <a:pathLst>
                <a:path extrusionOk="0" h="90" w="161">
                  <a:moveTo>
                    <a:pt x="145" y="0"/>
                  </a:moveTo>
                  <a:cubicBezTo>
                    <a:pt x="104" y="0"/>
                    <a:pt x="63" y="4"/>
                    <a:pt x="21" y="8"/>
                  </a:cubicBezTo>
                  <a:cubicBezTo>
                    <a:pt x="13" y="8"/>
                    <a:pt x="9" y="29"/>
                    <a:pt x="1" y="54"/>
                  </a:cubicBezTo>
                  <a:cubicBezTo>
                    <a:pt x="22" y="77"/>
                    <a:pt x="51" y="90"/>
                    <a:pt x="80" y="90"/>
                  </a:cubicBezTo>
                  <a:cubicBezTo>
                    <a:pt x="104" y="90"/>
                    <a:pt x="127" y="82"/>
                    <a:pt x="149" y="66"/>
                  </a:cubicBezTo>
                  <a:cubicBezTo>
                    <a:pt x="153" y="62"/>
                    <a:pt x="161" y="50"/>
                    <a:pt x="161" y="37"/>
                  </a:cubicBezTo>
                  <a:cubicBezTo>
                    <a:pt x="157" y="25"/>
                    <a:pt x="149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57"/>
            <p:cNvSpPr/>
            <p:nvPr/>
          </p:nvSpPr>
          <p:spPr>
            <a:xfrm>
              <a:off x="1146219" y="3848770"/>
              <a:ext cx="10502" cy="6920"/>
            </a:xfrm>
            <a:custGeom>
              <a:rect b="b" l="l" r="r" t="t"/>
              <a:pathLst>
                <a:path extrusionOk="0" h="85" w="129">
                  <a:moveTo>
                    <a:pt x="70" y="0"/>
                  </a:moveTo>
                  <a:cubicBezTo>
                    <a:pt x="48" y="0"/>
                    <a:pt x="25" y="13"/>
                    <a:pt x="1" y="48"/>
                  </a:cubicBezTo>
                  <a:cubicBezTo>
                    <a:pt x="34" y="72"/>
                    <a:pt x="56" y="84"/>
                    <a:pt x="73" y="84"/>
                  </a:cubicBezTo>
                  <a:cubicBezTo>
                    <a:pt x="95" y="84"/>
                    <a:pt x="110" y="65"/>
                    <a:pt x="128" y="23"/>
                  </a:cubicBezTo>
                  <a:cubicBezTo>
                    <a:pt x="109" y="10"/>
                    <a:pt x="9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57"/>
            <p:cNvSpPr/>
            <p:nvPr/>
          </p:nvSpPr>
          <p:spPr>
            <a:xfrm>
              <a:off x="1168933" y="3849177"/>
              <a:ext cx="10828" cy="5455"/>
            </a:xfrm>
            <a:custGeom>
              <a:rect b="b" l="l" r="r" t="t"/>
              <a:pathLst>
                <a:path extrusionOk="0" h="67" w="133">
                  <a:moveTo>
                    <a:pt x="60" y="1"/>
                  </a:moveTo>
                  <a:cubicBezTo>
                    <a:pt x="40" y="1"/>
                    <a:pt x="21" y="9"/>
                    <a:pt x="1" y="27"/>
                  </a:cubicBezTo>
                  <a:cubicBezTo>
                    <a:pt x="20" y="55"/>
                    <a:pt x="38" y="67"/>
                    <a:pt x="57" y="67"/>
                  </a:cubicBezTo>
                  <a:cubicBezTo>
                    <a:pt x="80" y="67"/>
                    <a:pt x="103" y="51"/>
                    <a:pt x="132" y="27"/>
                  </a:cubicBezTo>
                  <a:cubicBezTo>
                    <a:pt x="105" y="10"/>
                    <a:pt x="8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57"/>
            <p:cNvSpPr/>
            <p:nvPr/>
          </p:nvSpPr>
          <p:spPr>
            <a:xfrm>
              <a:off x="1218432" y="3994743"/>
              <a:ext cx="198809" cy="14003"/>
            </a:xfrm>
            <a:custGeom>
              <a:rect b="b" l="l" r="r" t="t"/>
              <a:pathLst>
                <a:path extrusionOk="0" h="172" w="2442">
                  <a:moveTo>
                    <a:pt x="2129" y="0"/>
                  </a:moveTo>
                  <a:cubicBezTo>
                    <a:pt x="2077" y="0"/>
                    <a:pt x="2025" y="4"/>
                    <a:pt x="1974" y="11"/>
                  </a:cubicBezTo>
                  <a:cubicBezTo>
                    <a:pt x="1957" y="15"/>
                    <a:pt x="1945" y="20"/>
                    <a:pt x="1929" y="24"/>
                  </a:cubicBezTo>
                  <a:cubicBezTo>
                    <a:pt x="1861" y="14"/>
                    <a:pt x="1791" y="10"/>
                    <a:pt x="1720" y="10"/>
                  </a:cubicBezTo>
                  <a:cubicBezTo>
                    <a:pt x="1697" y="10"/>
                    <a:pt x="1673" y="10"/>
                    <a:pt x="1650" y="11"/>
                  </a:cubicBezTo>
                  <a:cubicBezTo>
                    <a:pt x="1629" y="15"/>
                    <a:pt x="1609" y="16"/>
                    <a:pt x="1589" y="16"/>
                  </a:cubicBezTo>
                  <a:cubicBezTo>
                    <a:pt x="1528" y="16"/>
                    <a:pt x="1467" y="4"/>
                    <a:pt x="1406" y="4"/>
                  </a:cubicBezTo>
                  <a:cubicBezTo>
                    <a:pt x="1365" y="4"/>
                    <a:pt x="1325" y="10"/>
                    <a:pt x="1284" y="28"/>
                  </a:cubicBezTo>
                  <a:cubicBezTo>
                    <a:pt x="1283" y="28"/>
                    <a:pt x="1282" y="29"/>
                    <a:pt x="1281" y="29"/>
                  </a:cubicBezTo>
                  <a:cubicBezTo>
                    <a:pt x="1274" y="29"/>
                    <a:pt x="1267" y="20"/>
                    <a:pt x="1264" y="20"/>
                  </a:cubicBezTo>
                  <a:cubicBezTo>
                    <a:pt x="1211" y="20"/>
                    <a:pt x="1161" y="11"/>
                    <a:pt x="1108" y="11"/>
                  </a:cubicBezTo>
                  <a:cubicBezTo>
                    <a:pt x="990" y="11"/>
                    <a:pt x="872" y="6"/>
                    <a:pt x="756" y="6"/>
                  </a:cubicBezTo>
                  <a:cubicBezTo>
                    <a:pt x="727" y="6"/>
                    <a:pt x="698" y="6"/>
                    <a:pt x="669" y="7"/>
                  </a:cubicBezTo>
                  <a:cubicBezTo>
                    <a:pt x="476" y="11"/>
                    <a:pt x="287" y="24"/>
                    <a:pt x="95" y="36"/>
                  </a:cubicBezTo>
                  <a:cubicBezTo>
                    <a:pt x="89" y="35"/>
                    <a:pt x="84" y="34"/>
                    <a:pt x="78" y="34"/>
                  </a:cubicBezTo>
                  <a:cubicBezTo>
                    <a:pt x="46" y="34"/>
                    <a:pt x="14" y="54"/>
                    <a:pt x="0" y="85"/>
                  </a:cubicBezTo>
                  <a:cubicBezTo>
                    <a:pt x="21" y="106"/>
                    <a:pt x="29" y="122"/>
                    <a:pt x="41" y="126"/>
                  </a:cubicBezTo>
                  <a:cubicBezTo>
                    <a:pt x="74" y="138"/>
                    <a:pt x="111" y="143"/>
                    <a:pt x="144" y="147"/>
                  </a:cubicBezTo>
                  <a:cubicBezTo>
                    <a:pt x="182" y="148"/>
                    <a:pt x="220" y="148"/>
                    <a:pt x="258" y="148"/>
                  </a:cubicBezTo>
                  <a:cubicBezTo>
                    <a:pt x="325" y="148"/>
                    <a:pt x="392" y="147"/>
                    <a:pt x="458" y="147"/>
                  </a:cubicBezTo>
                  <a:cubicBezTo>
                    <a:pt x="519" y="147"/>
                    <a:pt x="580" y="148"/>
                    <a:pt x="640" y="151"/>
                  </a:cubicBezTo>
                  <a:cubicBezTo>
                    <a:pt x="722" y="157"/>
                    <a:pt x="803" y="158"/>
                    <a:pt x="884" y="158"/>
                  </a:cubicBezTo>
                  <a:cubicBezTo>
                    <a:pt x="925" y="158"/>
                    <a:pt x="965" y="158"/>
                    <a:pt x="1006" y="158"/>
                  </a:cubicBezTo>
                  <a:cubicBezTo>
                    <a:pt x="1047" y="158"/>
                    <a:pt x="1088" y="158"/>
                    <a:pt x="1129" y="159"/>
                  </a:cubicBezTo>
                  <a:cubicBezTo>
                    <a:pt x="1207" y="159"/>
                    <a:pt x="1284" y="171"/>
                    <a:pt x="1362" y="171"/>
                  </a:cubicBezTo>
                  <a:cubicBezTo>
                    <a:pt x="1403" y="171"/>
                    <a:pt x="1440" y="167"/>
                    <a:pt x="1477" y="163"/>
                  </a:cubicBezTo>
                  <a:cubicBezTo>
                    <a:pt x="1514" y="155"/>
                    <a:pt x="1547" y="151"/>
                    <a:pt x="1580" y="151"/>
                  </a:cubicBezTo>
                  <a:cubicBezTo>
                    <a:pt x="1666" y="151"/>
                    <a:pt x="1752" y="159"/>
                    <a:pt x="1838" y="159"/>
                  </a:cubicBezTo>
                  <a:cubicBezTo>
                    <a:pt x="1972" y="159"/>
                    <a:pt x="2106" y="133"/>
                    <a:pt x="2242" y="133"/>
                  </a:cubicBezTo>
                  <a:cubicBezTo>
                    <a:pt x="2285" y="133"/>
                    <a:pt x="2328" y="136"/>
                    <a:pt x="2372" y="143"/>
                  </a:cubicBezTo>
                  <a:cubicBezTo>
                    <a:pt x="2375" y="143"/>
                    <a:pt x="2378" y="143"/>
                    <a:pt x="2381" y="143"/>
                  </a:cubicBezTo>
                  <a:cubicBezTo>
                    <a:pt x="2407" y="143"/>
                    <a:pt x="2434" y="127"/>
                    <a:pt x="2442" y="102"/>
                  </a:cubicBezTo>
                  <a:cubicBezTo>
                    <a:pt x="2442" y="48"/>
                    <a:pt x="2425" y="40"/>
                    <a:pt x="2409" y="36"/>
                  </a:cubicBezTo>
                  <a:cubicBezTo>
                    <a:pt x="2316" y="12"/>
                    <a:pt x="2222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7"/>
            <p:cNvSpPr/>
            <p:nvPr/>
          </p:nvSpPr>
          <p:spPr>
            <a:xfrm>
              <a:off x="1201661" y="4038868"/>
              <a:ext cx="15794" cy="11072"/>
            </a:xfrm>
            <a:custGeom>
              <a:rect b="b" l="l" r="r" t="t"/>
              <a:pathLst>
                <a:path extrusionOk="0" h="136" w="194">
                  <a:moveTo>
                    <a:pt x="123" y="1"/>
                  </a:moveTo>
                  <a:cubicBezTo>
                    <a:pt x="108" y="1"/>
                    <a:pt x="92" y="4"/>
                    <a:pt x="77" y="4"/>
                  </a:cubicBezTo>
                  <a:cubicBezTo>
                    <a:pt x="72" y="4"/>
                    <a:pt x="67" y="4"/>
                    <a:pt x="63" y="3"/>
                  </a:cubicBezTo>
                  <a:cubicBezTo>
                    <a:pt x="61" y="2"/>
                    <a:pt x="60" y="2"/>
                    <a:pt x="59" y="2"/>
                  </a:cubicBezTo>
                  <a:cubicBezTo>
                    <a:pt x="40" y="2"/>
                    <a:pt x="24" y="28"/>
                    <a:pt x="1" y="44"/>
                  </a:cubicBezTo>
                  <a:cubicBezTo>
                    <a:pt x="33" y="106"/>
                    <a:pt x="65" y="136"/>
                    <a:pt x="99" y="136"/>
                  </a:cubicBezTo>
                  <a:cubicBezTo>
                    <a:pt x="129" y="136"/>
                    <a:pt x="161" y="111"/>
                    <a:pt x="194" y="64"/>
                  </a:cubicBezTo>
                  <a:cubicBezTo>
                    <a:pt x="175" y="10"/>
                    <a:pt x="150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57"/>
            <p:cNvSpPr/>
            <p:nvPr/>
          </p:nvSpPr>
          <p:spPr>
            <a:xfrm>
              <a:off x="1381746" y="3849259"/>
              <a:ext cx="16120" cy="6839"/>
            </a:xfrm>
            <a:custGeom>
              <a:rect b="b" l="l" r="r" t="t"/>
              <a:pathLst>
                <a:path extrusionOk="0" h="84" w="198">
                  <a:moveTo>
                    <a:pt x="96" y="1"/>
                  </a:moveTo>
                  <a:cubicBezTo>
                    <a:pt x="73" y="1"/>
                    <a:pt x="51" y="6"/>
                    <a:pt x="29" y="9"/>
                  </a:cubicBezTo>
                  <a:cubicBezTo>
                    <a:pt x="17" y="9"/>
                    <a:pt x="9" y="30"/>
                    <a:pt x="1" y="42"/>
                  </a:cubicBezTo>
                  <a:cubicBezTo>
                    <a:pt x="9" y="59"/>
                    <a:pt x="13" y="75"/>
                    <a:pt x="17" y="75"/>
                  </a:cubicBezTo>
                  <a:cubicBezTo>
                    <a:pt x="46" y="83"/>
                    <a:pt x="79" y="83"/>
                    <a:pt x="111" y="83"/>
                  </a:cubicBezTo>
                  <a:cubicBezTo>
                    <a:pt x="144" y="75"/>
                    <a:pt x="173" y="59"/>
                    <a:pt x="198" y="42"/>
                  </a:cubicBezTo>
                  <a:cubicBezTo>
                    <a:pt x="160" y="9"/>
                    <a:pt x="12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1192055" y="3903072"/>
              <a:ext cx="5699" cy="4966"/>
            </a:xfrm>
            <a:custGeom>
              <a:rect b="b" l="l" r="r" t="t"/>
              <a:pathLst>
                <a:path extrusionOk="0" h="61" w="70">
                  <a:moveTo>
                    <a:pt x="35" y="0"/>
                  </a:moveTo>
                  <a:cubicBezTo>
                    <a:pt x="23" y="0"/>
                    <a:pt x="11" y="6"/>
                    <a:pt x="0" y="25"/>
                  </a:cubicBezTo>
                  <a:cubicBezTo>
                    <a:pt x="17" y="48"/>
                    <a:pt x="26" y="60"/>
                    <a:pt x="35" y="60"/>
                  </a:cubicBezTo>
                  <a:cubicBezTo>
                    <a:pt x="44" y="60"/>
                    <a:pt x="52" y="44"/>
                    <a:pt x="70" y="9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57"/>
            <p:cNvSpPr/>
            <p:nvPr/>
          </p:nvSpPr>
          <p:spPr>
            <a:xfrm>
              <a:off x="1402831" y="3848363"/>
              <a:ext cx="60489" cy="10584"/>
            </a:xfrm>
            <a:custGeom>
              <a:rect b="b" l="l" r="r" t="t"/>
              <a:pathLst>
                <a:path extrusionOk="0" h="130" w="743">
                  <a:moveTo>
                    <a:pt x="540" y="1"/>
                  </a:moveTo>
                  <a:cubicBezTo>
                    <a:pt x="523" y="1"/>
                    <a:pt x="505" y="2"/>
                    <a:pt x="488" y="4"/>
                  </a:cubicBezTo>
                  <a:cubicBezTo>
                    <a:pt x="419" y="12"/>
                    <a:pt x="349" y="20"/>
                    <a:pt x="283" y="20"/>
                  </a:cubicBezTo>
                  <a:cubicBezTo>
                    <a:pt x="214" y="20"/>
                    <a:pt x="148" y="8"/>
                    <a:pt x="82" y="8"/>
                  </a:cubicBezTo>
                  <a:cubicBezTo>
                    <a:pt x="78" y="8"/>
                    <a:pt x="75" y="7"/>
                    <a:pt x="71" y="7"/>
                  </a:cubicBezTo>
                  <a:cubicBezTo>
                    <a:pt x="39" y="7"/>
                    <a:pt x="11" y="24"/>
                    <a:pt x="0" y="53"/>
                  </a:cubicBezTo>
                  <a:cubicBezTo>
                    <a:pt x="17" y="65"/>
                    <a:pt x="29" y="82"/>
                    <a:pt x="41" y="86"/>
                  </a:cubicBezTo>
                  <a:cubicBezTo>
                    <a:pt x="73" y="98"/>
                    <a:pt x="105" y="104"/>
                    <a:pt x="137" y="104"/>
                  </a:cubicBezTo>
                  <a:cubicBezTo>
                    <a:pt x="172" y="104"/>
                    <a:pt x="206" y="97"/>
                    <a:pt x="238" y="82"/>
                  </a:cubicBezTo>
                  <a:cubicBezTo>
                    <a:pt x="257" y="73"/>
                    <a:pt x="276" y="68"/>
                    <a:pt x="295" y="68"/>
                  </a:cubicBezTo>
                  <a:cubicBezTo>
                    <a:pt x="319" y="68"/>
                    <a:pt x="343" y="75"/>
                    <a:pt x="365" y="86"/>
                  </a:cubicBezTo>
                  <a:cubicBezTo>
                    <a:pt x="424" y="115"/>
                    <a:pt x="489" y="130"/>
                    <a:pt x="554" y="130"/>
                  </a:cubicBezTo>
                  <a:cubicBezTo>
                    <a:pt x="580" y="130"/>
                    <a:pt x="606" y="128"/>
                    <a:pt x="632" y="123"/>
                  </a:cubicBezTo>
                  <a:cubicBezTo>
                    <a:pt x="673" y="119"/>
                    <a:pt x="714" y="98"/>
                    <a:pt x="743" y="65"/>
                  </a:cubicBezTo>
                  <a:cubicBezTo>
                    <a:pt x="718" y="45"/>
                    <a:pt x="706" y="24"/>
                    <a:pt x="694" y="24"/>
                  </a:cubicBezTo>
                  <a:cubicBezTo>
                    <a:pt x="642" y="9"/>
                    <a:pt x="590" y="1"/>
                    <a:pt x="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57"/>
            <p:cNvSpPr/>
            <p:nvPr/>
          </p:nvSpPr>
          <p:spPr>
            <a:xfrm>
              <a:off x="1105187" y="4079982"/>
              <a:ext cx="54139" cy="16690"/>
            </a:xfrm>
            <a:custGeom>
              <a:rect b="b" l="l" r="r" t="t"/>
              <a:pathLst>
                <a:path extrusionOk="0" h="205" w="665">
                  <a:moveTo>
                    <a:pt x="118" y="1"/>
                  </a:moveTo>
                  <a:cubicBezTo>
                    <a:pt x="97" y="1"/>
                    <a:pt x="75" y="2"/>
                    <a:pt x="53" y="2"/>
                  </a:cubicBezTo>
                  <a:cubicBezTo>
                    <a:pt x="29" y="2"/>
                    <a:pt x="8" y="23"/>
                    <a:pt x="4" y="84"/>
                  </a:cubicBezTo>
                  <a:cubicBezTo>
                    <a:pt x="0" y="146"/>
                    <a:pt x="21" y="175"/>
                    <a:pt x="45" y="187"/>
                  </a:cubicBezTo>
                  <a:cubicBezTo>
                    <a:pt x="58" y="191"/>
                    <a:pt x="70" y="195"/>
                    <a:pt x="78" y="199"/>
                  </a:cubicBezTo>
                  <a:cubicBezTo>
                    <a:pt x="94" y="203"/>
                    <a:pt x="110" y="205"/>
                    <a:pt x="126" y="205"/>
                  </a:cubicBezTo>
                  <a:cubicBezTo>
                    <a:pt x="172" y="205"/>
                    <a:pt x="218" y="192"/>
                    <a:pt x="263" y="192"/>
                  </a:cubicBezTo>
                  <a:cubicBezTo>
                    <a:pt x="281" y="192"/>
                    <a:pt x="298" y="194"/>
                    <a:pt x="316" y="199"/>
                  </a:cubicBezTo>
                  <a:lnTo>
                    <a:pt x="324" y="199"/>
                  </a:lnTo>
                  <a:cubicBezTo>
                    <a:pt x="359" y="180"/>
                    <a:pt x="396" y="170"/>
                    <a:pt x="432" y="170"/>
                  </a:cubicBezTo>
                  <a:cubicBezTo>
                    <a:pt x="457" y="170"/>
                    <a:pt x="482" y="175"/>
                    <a:pt x="505" y="183"/>
                  </a:cubicBezTo>
                  <a:cubicBezTo>
                    <a:pt x="516" y="187"/>
                    <a:pt x="528" y="189"/>
                    <a:pt x="540" y="189"/>
                  </a:cubicBezTo>
                  <a:cubicBezTo>
                    <a:pt x="580" y="189"/>
                    <a:pt x="621" y="167"/>
                    <a:pt x="665" y="117"/>
                  </a:cubicBezTo>
                  <a:cubicBezTo>
                    <a:pt x="644" y="89"/>
                    <a:pt x="632" y="64"/>
                    <a:pt x="620" y="60"/>
                  </a:cubicBezTo>
                  <a:cubicBezTo>
                    <a:pt x="562" y="43"/>
                    <a:pt x="505" y="35"/>
                    <a:pt x="447" y="27"/>
                  </a:cubicBezTo>
                  <a:cubicBezTo>
                    <a:pt x="349" y="19"/>
                    <a:pt x="250" y="11"/>
                    <a:pt x="148" y="2"/>
                  </a:cubicBezTo>
                  <a:cubicBezTo>
                    <a:pt x="138" y="1"/>
                    <a:pt x="128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57"/>
            <p:cNvSpPr/>
            <p:nvPr/>
          </p:nvSpPr>
          <p:spPr>
            <a:xfrm>
              <a:off x="1122854" y="3996615"/>
              <a:ext cx="11479" cy="8060"/>
            </a:xfrm>
            <a:custGeom>
              <a:rect b="b" l="l" r="r" t="t"/>
              <a:pathLst>
                <a:path extrusionOk="0" h="99" w="141">
                  <a:moveTo>
                    <a:pt x="55" y="1"/>
                  </a:moveTo>
                  <a:cubicBezTo>
                    <a:pt x="35" y="1"/>
                    <a:pt x="16" y="12"/>
                    <a:pt x="1" y="54"/>
                  </a:cubicBezTo>
                  <a:cubicBezTo>
                    <a:pt x="35" y="84"/>
                    <a:pt x="52" y="99"/>
                    <a:pt x="70" y="99"/>
                  </a:cubicBezTo>
                  <a:cubicBezTo>
                    <a:pt x="87" y="99"/>
                    <a:pt x="105" y="87"/>
                    <a:pt x="140" y="66"/>
                  </a:cubicBezTo>
                  <a:cubicBezTo>
                    <a:pt x="128" y="46"/>
                    <a:pt x="120" y="17"/>
                    <a:pt x="107" y="13"/>
                  </a:cubicBezTo>
                  <a:cubicBezTo>
                    <a:pt x="90" y="9"/>
                    <a:pt x="7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57"/>
            <p:cNvSpPr/>
            <p:nvPr/>
          </p:nvSpPr>
          <p:spPr>
            <a:xfrm>
              <a:off x="1155256" y="4037810"/>
              <a:ext cx="41846" cy="12700"/>
            </a:xfrm>
            <a:custGeom>
              <a:rect b="b" l="l" r="r" t="t"/>
              <a:pathLst>
                <a:path extrusionOk="0" h="156" w="514">
                  <a:moveTo>
                    <a:pt x="263" y="0"/>
                  </a:moveTo>
                  <a:cubicBezTo>
                    <a:pt x="192" y="0"/>
                    <a:pt x="122" y="8"/>
                    <a:pt x="50" y="12"/>
                  </a:cubicBezTo>
                  <a:cubicBezTo>
                    <a:pt x="38" y="12"/>
                    <a:pt x="25" y="53"/>
                    <a:pt x="1" y="90"/>
                  </a:cubicBezTo>
                  <a:cubicBezTo>
                    <a:pt x="38" y="110"/>
                    <a:pt x="79" y="127"/>
                    <a:pt x="120" y="139"/>
                  </a:cubicBezTo>
                  <a:cubicBezTo>
                    <a:pt x="214" y="147"/>
                    <a:pt x="308" y="151"/>
                    <a:pt x="403" y="155"/>
                  </a:cubicBezTo>
                  <a:cubicBezTo>
                    <a:pt x="406" y="155"/>
                    <a:pt x="410" y="155"/>
                    <a:pt x="413" y="155"/>
                  </a:cubicBezTo>
                  <a:cubicBezTo>
                    <a:pt x="451" y="155"/>
                    <a:pt x="487" y="152"/>
                    <a:pt x="514" y="73"/>
                  </a:cubicBezTo>
                  <a:cubicBezTo>
                    <a:pt x="497" y="61"/>
                    <a:pt x="489" y="36"/>
                    <a:pt x="473" y="32"/>
                  </a:cubicBezTo>
                  <a:cubicBezTo>
                    <a:pt x="403" y="8"/>
                    <a:pt x="33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57"/>
            <p:cNvSpPr/>
            <p:nvPr/>
          </p:nvSpPr>
          <p:spPr>
            <a:xfrm>
              <a:off x="1085079" y="3996045"/>
              <a:ext cx="13107" cy="10421"/>
            </a:xfrm>
            <a:custGeom>
              <a:rect b="b" l="l" r="r" t="t"/>
              <a:pathLst>
                <a:path extrusionOk="0" h="128" w="161">
                  <a:moveTo>
                    <a:pt x="76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30" y="4"/>
                    <a:pt x="5" y="12"/>
                    <a:pt x="1" y="65"/>
                  </a:cubicBezTo>
                  <a:cubicBezTo>
                    <a:pt x="36" y="107"/>
                    <a:pt x="57" y="127"/>
                    <a:pt x="79" y="127"/>
                  </a:cubicBezTo>
                  <a:cubicBezTo>
                    <a:pt x="100" y="127"/>
                    <a:pt x="123" y="108"/>
                    <a:pt x="161" y="69"/>
                  </a:cubicBezTo>
                  <a:cubicBezTo>
                    <a:pt x="151" y="28"/>
                    <a:pt x="11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57"/>
            <p:cNvSpPr/>
            <p:nvPr/>
          </p:nvSpPr>
          <p:spPr>
            <a:xfrm>
              <a:off x="1084427" y="4038217"/>
              <a:ext cx="64560" cy="12700"/>
            </a:xfrm>
            <a:custGeom>
              <a:rect b="b" l="l" r="r" t="t"/>
              <a:pathLst>
                <a:path extrusionOk="0" h="156" w="793">
                  <a:moveTo>
                    <a:pt x="492" y="1"/>
                  </a:moveTo>
                  <a:cubicBezTo>
                    <a:pt x="461" y="1"/>
                    <a:pt x="430" y="1"/>
                    <a:pt x="399" y="3"/>
                  </a:cubicBezTo>
                  <a:cubicBezTo>
                    <a:pt x="284" y="7"/>
                    <a:pt x="169" y="19"/>
                    <a:pt x="54" y="31"/>
                  </a:cubicBezTo>
                  <a:cubicBezTo>
                    <a:pt x="34" y="35"/>
                    <a:pt x="17" y="44"/>
                    <a:pt x="1" y="56"/>
                  </a:cubicBezTo>
                  <a:cubicBezTo>
                    <a:pt x="25" y="134"/>
                    <a:pt x="54" y="134"/>
                    <a:pt x="87" y="134"/>
                  </a:cubicBezTo>
                  <a:cubicBezTo>
                    <a:pt x="263" y="142"/>
                    <a:pt x="444" y="154"/>
                    <a:pt x="620" y="154"/>
                  </a:cubicBezTo>
                  <a:cubicBezTo>
                    <a:pt x="627" y="155"/>
                    <a:pt x="635" y="156"/>
                    <a:pt x="642" y="156"/>
                  </a:cubicBezTo>
                  <a:cubicBezTo>
                    <a:pt x="703" y="156"/>
                    <a:pt x="760" y="124"/>
                    <a:pt x="793" y="72"/>
                  </a:cubicBezTo>
                  <a:cubicBezTo>
                    <a:pt x="773" y="30"/>
                    <a:pt x="733" y="2"/>
                    <a:pt x="687" y="2"/>
                  </a:cubicBezTo>
                  <a:cubicBezTo>
                    <a:pt x="684" y="2"/>
                    <a:pt x="681" y="2"/>
                    <a:pt x="678" y="3"/>
                  </a:cubicBezTo>
                  <a:cubicBezTo>
                    <a:pt x="615" y="3"/>
                    <a:pt x="554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57"/>
            <p:cNvSpPr/>
            <p:nvPr/>
          </p:nvSpPr>
          <p:spPr>
            <a:xfrm>
              <a:off x="1165595" y="4081773"/>
              <a:ext cx="60571" cy="11968"/>
            </a:xfrm>
            <a:custGeom>
              <a:rect b="b" l="l" r="r" t="t"/>
              <a:pathLst>
                <a:path extrusionOk="0" h="147" w="744">
                  <a:moveTo>
                    <a:pt x="73" y="1"/>
                  </a:moveTo>
                  <a:cubicBezTo>
                    <a:pt x="47" y="1"/>
                    <a:pt x="21" y="6"/>
                    <a:pt x="1" y="67"/>
                  </a:cubicBezTo>
                  <a:cubicBezTo>
                    <a:pt x="21" y="118"/>
                    <a:pt x="48" y="144"/>
                    <a:pt x="75" y="144"/>
                  </a:cubicBezTo>
                  <a:cubicBezTo>
                    <a:pt x="80" y="144"/>
                    <a:pt x="86" y="143"/>
                    <a:pt x="91" y="140"/>
                  </a:cubicBezTo>
                  <a:cubicBezTo>
                    <a:pt x="106" y="136"/>
                    <a:pt x="121" y="134"/>
                    <a:pt x="136" y="134"/>
                  </a:cubicBezTo>
                  <a:cubicBezTo>
                    <a:pt x="173" y="134"/>
                    <a:pt x="209" y="145"/>
                    <a:pt x="247" y="145"/>
                  </a:cubicBezTo>
                  <a:lnTo>
                    <a:pt x="633" y="145"/>
                  </a:lnTo>
                  <a:cubicBezTo>
                    <a:pt x="639" y="146"/>
                    <a:pt x="644" y="146"/>
                    <a:pt x="650" y="146"/>
                  </a:cubicBezTo>
                  <a:cubicBezTo>
                    <a:pt x="689" y="146"/>
                    <a:pt x="726" y="123"/>
                    <a:pt x="744" y="87"/>
                  </a:cubicBezTo>
                  <a:cubicBezTo>
                    <a:pt x="715" y="5"/>
                    <a:pt x="670" y="9"/>
                    <a:pt x="633" y="5"/>
                  </a:cubicBezTo>
                  <a:cubicBezTo>
                    <a:pt x="452" y="5"/>
                    <a:pt x="272" y="1"/>
                    <a:pt x="91" y="1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57"/>
            <p:cNvSpPr/>
            <p:nvPr/>
          </p:nvSpPr>
          <p:spPr>
            <a:xfrm>
              <a:off x="1405844" y="3901363"/>
              <a:ext cx="28087" cy="9851"/>
            </a:xfrm>
            <a:custGeom>
              <a:rect b="b" l="l" r="r" t="t"/>
              <a:pathLst>
                <a:path extrusionOk="0" h="121" w="345">
                  <a:moveTo>
                    <a:pt x="151" y="1"/>
                  </a:moveTo>
                  <a:cubicBezTo>
                    <a:pt x="116" y="1"/>
                    <a:pt x="80" y="4"/>
                    <a:pt x="45" y="9"/>
                  </a:cubicBezTo>
                  <a:cubicBezTo>
                    <a:pt x="29" y="9"/>
                    <a:pt x="17" y="38"/>
                    <a:pt x="0" y="63"/>
                  </a:cubicBezTo>
                  <a:cubicBezTo>
                    <a:pt x="17" y="79"/>
                    <a:pt x="29" y="96"/>
                    <a:pt x="41" y="96"/>
                  </a:cubicBezTo>
                  <a:cubicBezTo>
                    <a:pt x="111" y="108"/>
                    <a:pt x="185" y="116"/>
                    <a:pt x="259" y="120"/>
                  </a:cubicBezTo>
                  <a:cubicBezTo>
                    <a:pt x="287" y="120"/>
                    <a:pt x="316" y="108"/>
                    <a:pt x="345" y="26"/>
                  </a:cubicBezTo>
                  <a:cubicBezTo>
                    <a:pt x="281" y="10"/>
                    <a:pt x="21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57"/>
            <p:cNvSpPr/>
            <p:nvPr/>
          </p:nvSpPr>
          <p:spPr>
            <a:xfrm>
              <a:off x="1092161" y="4081610"/>
              <a:ext cx="9037" cy="12538"/>
            </a:xfrm>
            <a:custGeom>
              <a:rect b="b" l="l" r="r" t="t"/>
              <a:pathLst>
                <a:path extrusionOk="0" h="154" w="111">
                  <a:moveTo>
                    <a:pt x="52" y="1"/>
                  </a:moveTo>
                  <a:cubicBezTo>
                    <a:pt x="38" y="1"/>
                    <a:pt x="24" y="20"/>
                    <a:pt x="0" y="56"/>
                  </a:cubicBezTo>
                  <a:cubicBezTo>
                    <a:pt x="23" y="123"/>
                    <a:pt x="36" y="154"/>
                    <a:pt x="54" y="154"/>
                  </a:cubicBezTo>
                  <a:cubicBezTo>
                    <a:pt x="67" y="154"/>
                    <a:pt x="84" y="135"/>
                    <a:pt x="111" y="101"/>
                  </a:cubicBezTo>
                  <a:cubicBezTo>
                    <a:pt x="83" y="32"/>
                    <a:pt x="69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57"/>
            <p:cNvSpPr/>
            <p:nvPr/>
          </p:nvSpPr>
          <p:spPr>
            <a:xfrm>
              <a:off x="1221770" y="4038461"/>
              <a:ext cx="41846" cy="12130"/>
            </a:xfrm>
            <a:custGeom>
              <a:rect b="b" l="l" r="r" t="t"/>
              <a:pathLst>
                <a:path extrusionOk="0" h="149" w="514">
                  <a:moveTo>
                    <a:pt x="123" y="1"/>
                  </a:moveTo>
                  <a:cubicBezTo>
                    <a:pt x="103" y="1"/>
                    <a:pt x="82" y="2"/>
                    <a:pt x="62" y="4"/>
                  </a:cubicBezTo>
                  <a:cubicBezTo>
                    <a:pt x="45" y="4"/>
                    <a:pt x="29" y="28"/>
                    <a:pt x="0" y="49"/>
                  </a:cubicBezTo>
                  <a:cubicBezTo>
                    <a:pt x="29" y="124"/>
                    <a:pt x="57" y="149"/>
                    <a:pt x="94" y="149"/>
                  </a:cubicBezTo>
                  <a:cubicBezTo>
                    <a:pt x="99" y="149"/>
                    <a:pt x="105" y="148"/>
                    <a:pt x="111" y="147"/>
                  </a:cubicBezTo>
                  <a:cubicBezTo>
                    <a:pt x="173" y="139"/>
                    <a:pt x="236" y="120"/>
                    <a:pt x="299" y="120"/>
                  </a:cubicBezTo>
                  <a:cubicBezTo>
                    <a:pt x="332" y="120"/>
                    <a:pt x="365" y="125"/>
                    <a:pt x="398" y="139"/>
                  </a:cubicBezTo>
                  <a:cubicBezTo>
                    <a:pt x="408" y="144"/>
                    <a:pt x="418" y="146"/>
                    <a:pt x="428" y="146"/>
                  </a:cubicBezTo>
                  <a:cubicBezTo>
                    <a:pt x="461" y="146"/>
                    <a:pt x="494" y="120"/>
                    <a:pt x="513" y="57"/>
                  </a:cubicBezTo>
                  <a:cubicBezTo>
                    <a:pt x="489" y="30"/>
                    <a:pt x="457" y="14"/>
                    <a:pt x="423" y="14"/>
                  </a:cubicBezTo>
                  <a:cubicBezTo>
                    <a:pt x="416" y="14"/>
                    <a:pt x="409" y="15"/>
                    <a:pt x="402" y="16"/>
                  </a:cubicBezTo>
                  <a:cubicBezTo>
                    <a:pt x="328" y="16"/>
                    <a:pt x="255" y="8"/>
                    <a:pt x="185" y="4"/>
                  </a:cubicBezTo>
                  <a:cubicBezTo>
                    <a:pt x="164" y="2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57"/>
            <p:cNvSpPr/>
            <p:nvPr/>
          </p:nvSpPr>
          <p:spPr>
            <a:xfrm>
              <a:off x="1355368" y="4036344"/>
              <a:ext cx="156719" cy="14817"/>
            </a:xfrm>
            <a:custGeom>
              <a:rect b="b" l="l" r="r" t="t"/>
              <a:pathLst>
                <a:path extrusionOk="0" h="182" w="1925">
                  <a:moveTo>
                    <a:pt x="206" y="1"/>
                  </a:moveTo>
                  <a:cubicBezTo>
                    <a:pt x="148" y="1"/>
                    <a:pt x="95" y="9"/>
                    <a:pt x="46" y="26"/>
                  </a:cubicBezTo>
                  <a:cubicBezTo>
                    <a:pt x="21" y="38"/>
                    <a:pt x="0" y="67"/>
                    <a:pt x="0" y="95"/>
                  </a:cubicBezTo>
                  <a:cubicBezTo>
                    <a:pt x="0" y="120"/>
                    <a:pt x="33" y="149"/>
                    <a:pt x="50" y="169"/>
                  </a:cubicBezTo>
                  <a:cubicBezTo>
                    <a:pt x="58" y="173"/>
                    <a:pt x="70" y="173"/>
                    <a:pt x="83" y="173"/>
                  </a:cubicBezTo>
                  <a:cubicBezTo>
                    <a:pt x="143" y="173"/>
                    <a:pt x="205" y="177"/>
                    <a:pt x="266" y="177"/>
                  </a:cubicBezTo>
                  <a:cubicBezTo>
                    <a:pt x="297" y="177"/>
                    <a:pt x="327" y="176"/>
                    <a:pt x="357" y="173"/>
                  </a:cubicBezTo>
                  <a:cubicBezTo>
                    <a:pt x="389" y="171"/>
                    <a:pt x="421" y="170"/>
                    <a:pt x="453" y="170"/>
                  </a:cubicBezTo>
                  <a:cubicBezTo>
                    <a:pt x="556" y="170"/>
                    <a:pt x="660" y="179"/>
                    <a:pt x="764" y="179"/>
                  </a:cubicBezTo>
                  <a:cubicBezTo>
                    <a:pt x="819" y="179"/>
                    <a:pt x="873" y="176"/>
                    <a:pt x="928" y="169"/>
                  </a:cubicBezTo>
                  <a:cubicBezTo>
                    <a:pt x="1000" y="162"/>
                    <a:pt x="1072" y="159"/>
                    <a:pt x="1145" y="159"/>
                  </a:cubicBezTo>
                  <a:cubicBezTo>
                    <a:pt x="1204" y="159"/>
                    <a:pt x="1263" y="161"/>
                    <a:pt x="1322" y="165"/>
                  </a:cubicBezTo>
                  <a:cubicBezTo>
                    <a:pt x="1392" y="169"/>
                    <a:pt x="1428" y="177"/>
                    <a:pt x="1469" y="177"/>
                  </a:cubicBezTo>
                  <a:cubicBezTo>
                    <a:pt x="1597" y="177"/>
                    <a:pt x="1724" y="177"/>
                    <a:pt x="1851" y="181"/>
                  </a:cubicBezTo>
                  <a:cubicBezTo>
                    <a:pt x="1888" y="181"/>
                    <a:pt x="1925" y="161"/>
                    <a:pt x="1921" y="116"/>
                  </a:cubicBezTo>
                  <a:cubicBezTo>
                    <a:pt x="1917" y="83"/>
                    <a:pt x="1880" y="54"/>
                    <a:pt x="1855" y="34"/>
                  </a:cubicBezTo>
                  <a:cubicBezTo>
                    <a:pt x="1851" y="31"/>
                    <a:pt x="1846" y="30"/>
                    <a:pt x="1839" y="30"/>
                  </a:cubicBezTo>
                  <a:cubicBezTo>
                    <a:pt x="1827" y="30"/>
                    <a:pt x="1811" y="34"/>
                    <a:pt x="1798" y="34"/>
                  </a:cubicBezTo>
                  <a:cubicBezTo>
                    <a:pt x="1679" y="30"/>
                    <a:pt x="1556" y="30"/>
                    <a:pt x="1437" y="21"/>
                  </a:cubicBezTo>
                  <a:cubicBezTo>
                    <a:pt x="1327" y="10"/>
                    <a:pt x="1220" y="5"/>
                    <a:pt x="1111" y="5"/>
                  </a:cubicBezTo>
                  <a:cubicBezTo>
                    <a:pt x="1057" y="5"/>
                    <a:pt x="1003" y="6"/>
                    <a:pt x="948" y="9"/>
                  </a:cubicBezTo>
                  <a:cubicBezTo>
                    <a:pt x="914" y="12"/>
                    <a:pt x="880" y="13"/>
                    <a:pt x="846" y="13"/>
                  </a:cubicBezTo>
                  <a:cubicBezTo>
                    <a:pt x="777" y="13"/>
                    <a:pt x="709" y="9"/>
                    <a:pt x="641" y="9"/>
                  </a:cubicBezTo>
                  <a:cubicBezTo>
                    <a:pt x="493" y="5"/>
                    <a:pt x="349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57"/>
            <p:cNvSpPr/>
            <p:nvPr/>
          </p:nvSpPr>
          <p:spPr>
            <a:xfrm>
              <a:off x="1120167" y="3948745"/>
              <a:ext cx="30855" cy="7327"/>
            </a:xfrm>
            <a:custGeom>
              <a:rect b="b" l="l" r="r" t="t"/>
              <a:pathLst>
                <a:path extrusionOk="0" h="90" w="379">
                  <a:moveTo>
                    <a:pt x="98" y="1"/>
                  </a:moveTo>
                  <a:cubicBezTo>
                    <a:pt x="74" y="1"/>
                    <a:pt x="55" y="2"/>
                    <a:pt x="46" y="6"/>
                  </a:cubicBezTo>
                  <a:cubicBezTo>
                    <a:pt x="34" y="10"/>
                    <a:pt x="21" y="35"/>
                    <a:pt x="1" y="51"/>
                  </a:cubicBezTo>
                  <a:cubicBezTo>
                    <a:pt x="38" y="76"/>
                    <a:pt x="89" y="90"/>
                    <a:pt x="150" y="90"/>
                  </a:cubicBezTo>
                  <a:cubicBezTo>
                    <a:pt x="218" y="90"/>
                    <a:pt x="296" y="73"/>
                    <a:pt x="378" y="39"/>
                  </a:cubicBezTo>
                  <a:cubicBezTo>
                    <a:pt x="331" y="20"/>
                    <a:pt x="18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57"/>
            <p:cNvSpPr/>
            <p:nvPr/>
          </p:nvSpPr>
          <p:spPr>
            <a:xfrm>
              <a:off x="1343970" y="4039275"/>
              <a:ext cx="8141" cy="9688"/>
            </a:xfrm>
            <a:custGeom>
              <a:rect b="b" l="l" r="r" t="t"/>
              <a:pathLst>
                <a:path extrusionOk="0" h="119" w="100">
                  <a:moveTo>
                    <a:pt x="45" y="1"/>
                  </a:moveTo>
                  <a:cubicBezTo>
                    <a:pt x="33" y="1"/>
                    <a:pt x="22" y="9"/>
                    <a:pt x="9" y="26"/>
                  </a:cubicBezTo>
                  <a:cubicBezTo>
                    <a:pt x="1" y="47"/>
                    <a:pt x="1" y="72"/>
                    <a:pt x="9" y="96"/>
                  </a:cubicBezTo>
                  <a:cubicBezTo>
                    <a:pt x="21" y="111"/>
                    <a:pt x="33" y="119"/>
                    <a:pt x="44" y="119"/>
                  </a:cubicBezTo>
                  <a:cubicBezTo>
                    <a:pt x="63" y="119"/>
                    <a:pt x="81" y="98"/>
                    <a:pt x="99" y="59"/>
                  </a:cubicBezTo>
                  <a:cubicBezTo>
                    <a:pt x="79" y="22"/>
                    <a:pt x="62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57"/>
            <p:cNvSpPr/>
            <p:nvPr/>
          </p:nvSpPr>
          <p:spPr>
            <a:xfrm>
              <a:off x="1230725" y="4083157"/>
              <a:ext cx="75958" cy="12456"/>
            </a:xfrm>
            <a:custGeom>
              <a:rect b="b" l="l" r="r" t="t"/>
              <a:pathLst>
                <a:path extrusionOk="0" h="153" w="933">
                  <a:moveTo>
                    <a:pt x="79" y="0"/>
                  </a:moveTo>
                  <a:cubicBezTo>
                    <a:pt x="58" y="0"/>
                    <a:pt x="38" y="21"/>
                    <a:pt x="1" y="41"/>
                  </a:cubicBezTo>
                  <a:cubicBezTo>
                    <a:pt x="63" y="132"/>
                    <a:pt x="63" y="132"/>
                    <a:pt x="108" y="132"/>
                  </a:cubicBezTo>
                  <a:lnTo>
                    <a:pt x="292" y="132"/>
                  </a:lnTo>
                  <a:cubicBezTo>
                    <a:pt x="366" y="136"/>
                    <a:pt x="444" y="152"/>
                    <a:pt x="522" y="152"/>
                  </a:cubicBezTo>
                  <a:cubicBezTo>
                    <a:pt x="625" y="152"/>
                    <a:pt x="727" y="144"/>
                    <a:pt x="830" y="140"/>
                  </a:cubicBezTo>
                  <a:cubicBezTo>
                    <a:pt x="835" y="140"/>
                    <a:pt x="840" y="140"/>
                    <a:pt x="846" y="140"/>
                  </a:cubicBezTo>
                  <a:cubicBezTo>
                    <a:pt x="877" y="140"/>
                    <a:pt x="908" y="134"/>
                    <a:pt x="932" y="50"/>
                  </a:cubicBezTo>
                  <a:cubicBezTo>
                    <a:pt x="895" y="29"/>
                    <a:pt x="854" y="13"/>
                    <a:pt x="809" y="4"/>
                  </a:cubicBezTo>
                  <a:cubicBezTo>
                    <a:pt x="567" y="0"/>
                    <a:pt x="325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57"/>
            <p:cNvSpPr/>
            <p:nvPr/>
          </p:nvSpPr>
          <p:spPr>
            <a:xfrm>
              <a:off x="1314255" y="4078435"/>
              <a:ext cx="150125" cy="18725"/>
            </a:xfrm>
            <a:custGeom>
              <a:rect b="b" l="l" r="r" t="t"/>
              <a:pathLst>
                <a:path extrusionOk="0" h="230" w="1844">
                  <a:moveTo>
                    <a:pt x="445" y="1"/>
                  </a:moveTo>
                  <a:cubicBezTo>
                    <a:pt x="438" y="1"/>
                    <a:pt x="431" y="2"/>
                    <a:pt x="423" y="5"/>
                  </a:cubicBezTo>
                  <a:cubicBezTo>
                    <a:pt x="324" y="38"/>
                    <a:pt x="217" y="55"/>
                    <a:pt x="110" y="55"/>
                  </a:cubicBezTo>
                  <a:cubicBezTo>
                    <a:pt x="98" y="55"/>
                    <a:pt x="87" y="55"/>
                    <a:pt x="75" y="54"/>
                  </a:cubicBezTo>
                  <a:cubicBezTo>
                    <a:pt x="46" y="54"/>
                    <a:pt x="21" y="62"/>
                    <a:pt x="1" y="140"/>
                  </a:cubicBezTo>
                  <a:cubicBezTo>
                    <a:pt x="43" y="193"/>
                    <a:pt x="86" y="214"/>
                    <a:pt x="131" y="214"/>
                  </a:cubicBezTo>
                  <a:cubicBezTo>
                    <a:pt x="142" y="214"/>
                    <a:pt x="153" y="213"/>
                    <a:pt x="165" y="210"/>
                  </a:cubicBezTo>
                  <a:cubicBezTo>
                    <a:pt x="183" y="202"/>
                    <a:pt x="203" y="200"/>
                    <a:pt x="223" y="200"/>
                  </a:cubicBezTo>
                  <a:cubicBezTo>
                    <a:pt x="235" y="200"/>
                    <a:pt x="247" y="200"/>
                    <a:pt x="259" y="202"/>
                  </a:cubicBezTo>
                  <a:cubicBezTo>
                    <a:pt x="302" y="218"/>
                    <a:pt x="346" y="227"/>
                    <a:pt x="391" y="227"/>
                  </a:cubicBezTo>
                  <a:cubicBezTo>
                    <a:pt x="415" y="227"/>
                    <a:pt x="440" y="224"/>
                    <a:pt x="464" y="218"/>
                  </a:cubicBezTo>
                  <a:cubicBezTo>
                    <a:pt x="518" y="198"/>
                    <a:pt x="575" y="186"/>
                    <a:pt x="637" y="186"/>
                  </a:cubicBezTo>
                  <a:cubicBezTo>
                    <a:pt x="725" y="201"/>
                    <a:pt x="816" y="209"/>
                    <a:pt x="907" y="209"/>
                  </a:cubicBezTo>
                  <a:cubicBezTo>
                    <a:pt x="938" y="209"/>
                    <a:pt x="970" y="208"/>
                    <a:pt x="1002" y="206"/>
                  </a:cubicBezTo>
                  <a:cubicBezTo>
                    <a:pt x="1051" y="206"/>
                    <a:pt x="1100" y="214"/>
                    <a:pt x="1150" y="227"/>
                  </a:cubicBezTo>
                  <a:cubicBezTo>
                    <a:pt x="1168" y="229"/>
                    <a:pt x="1186" y="230"/>
                    <a:pt x="1205" y="230"/>
                  </a:cubicBezTo>
                  <a:cubicBezTo>
                    <a:pt x="1282" y="230"/>
                    <a:pt x="1359" y="214"/>
                    <a:pt x="1433" y="214"/>
                  </a:cubicBezTo>
                  <a:cubicBezTo>
                    <a:pt x="1440" y="214"/>
                    <a:pt x="1447" y="214"/>
                    <a:pt x="1453" y="214"/>
                  </a:cubicBezTo>
                  <a:cubicBezTo>
                    <a:pt x="1560" y="222"/>
                    <a:pt x="1671" y="222"/>
                    <a:pt x="1782" y="227"/>
                  </a:cubicBezTo>
                  <a:cubicBezTo>
                    <a:pt x="1785" y="227"/>
                    <a:pt x="1789" y="227"/>
                    <a:pt x="1793" y="227"/>
                  </a:cubicBezTo>
                  <a:cubicBezTo>
                    <a:pt x="1812" y="227"/>
                    <a:pt x="1833" y="221"/>
                    <a:pt x="1843" y="157"/>
                  </a:cubicBezTo>
                  <a:cubicBezTo>
                    <a:pt x="1827" y="95"/>
                    <a:pt x="1802" y="75"/>
                    <a:pt x="1773" y="71"/>
                  </a:cubicBezTo>
                  <a:cubicBezTo>
                    <a:pt x="1679" y="67"/>
                    <a:pt x="1585" y="67"/>
                    <a:pt x="1494" y="54"/>
                  </a:cubicBezTo>
                  <a:cubicBezTo>
                    <a:pt x="1416" y="46"/>
                    <a:pt x="1338" y="46"/>
                    <a:pt x="1260" y="46"/>
                  </a:cubicBezTo>
                  <a:cubicBezTo>
                    <a:pt x="1183" y="46"/>
                    <a:pt x="1105" y="46"/>
                    <a:pt x="1027" y="38"/>
                  </a:cubicBezTo>
                  <a:cubicBezTo>
                    <a:pt x="990" y="30"/>
                    <a:pt x="952" y="27"/>
                    <a:pt x="914" y="27"/>
                  </a:cubicBezTo>
                  <a:cubicBezTo>
                    <a:pt x="893" y="27"/>
                    <a:pt x="871" y="28"/>
                    <a:pt x="850" y="30"/>
                  </a:cubicBezTo>
                  <a:cubicBezTo>
                    <a:pt x="797" y="43"/>
                    <a:pt x="742" y="49"/>
                    <a:pt x="688" y="49"/>
                  </a:cubicBezTo>
                  <a:cubicBezTo>
                    <a:pt x="638" y="49"/>
                    <a:pt x="589" y="44"/>
                    <a:pt x="542" y="34"/>
                  </a:cubicBezTo>
                  <a:cubicBezTo>
                    <a:pt x="509" y="27"/>
                    <a:pt x="478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57"/>
            <p:cNvSpPr/>
            <p:nvPr/>
          </p:nvSpPr>
          <p:spPr>
            <a:xfrm>
              <a:off x="1267198" y="4038543"/>
              <a:ext cx="74248" cy="10909"/>
            </a:xfrm>
            <a:custGeom>
              <a:rect b="b" l="l" r="r" t="t"/>
              <a:pathLst>
                <a:path extrusionOk="0" h="134" w="912">
                  <a:moveTo>
                    <a:pt x="377" y="1"/>
                  </a:moveTo>
                  <a:cubicBezTo>
                    <a:pt x="268" y="1"/>
                    <a:pt x="160" y="4"/>
                    <a:pt x="49" y="7"/>
                  </a:cubicBezTo>
                  <a:cubicBezTo>
                    <a:pt x="41" y="7"/>
                    <a:pt x="29" y="40"/>
                    <a:pt x="0" y="76"/>
                  </a:cubicBezTo>
                  <a:cubicBezTo>
                    <a:pt x="33" y="93"/>
                    <a:pt x="66" y="109"/>
                    <a:pt x="99" y="118"/>
                  </a:cubicBezTo>
                  <a:cubicBezTo>
                    <a:pt x="173" y="126"/>
                    <a:pt x="242" y="134"/>
                    <a:pt x="316" y="134"/>
                  </a:cubicBezTo>
                  <a:cubicBezTo>
                    <a:pt x="480" y="134"/>
                    <a:pt x="649" y="130"/>
                    <a:pt x="813" y="130"/>
                  </a:cubicBezTo>
                  <a:cubicBezTo>
                    <a:pt x="829" y="130"/>
                    <a:pt x="846" y="130"/>
                    <a:pt x="862" y="122"/>
                  </a:cubicBezTo>
                  <a:cubicBezTo>
                    <a:pt x="882" y="101"/>
                    <a:pt x="899" y="81"/>
                    <a:pt x="911" y="60"/>
                  </a:cubicBezTo>
                  <a:cubicBezTo>
                    <a:pt x="887" y="48"/>
                    <a:pt x="858" y="40"/>
                    <a:pt x="829" y="35"/>
                  </a:cubicBezTo>
                  <a:cubicBezTo>
                    <a:pt x="722" y="23"/>
                    <a:pt x="620" y="7"/>
                    <a:pt x="513" y="3"/>
                  </a:cubicBezTo>
                  <a:cubicBezTo>
                    <a:pt x="467" y="1"/>
                    <a:pt x="42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57"/>
            <p:cNvSpPr/>
            <p:nvPr/>
          </p:nvSpPr>
          <p:spPr>
            <a:xfrm>
              <a:off x="955144" y="3848689"/>
              <a:ext cx="9118" cy="6757"/>
            </a:xfrm>
            <a:custGeom>
              <a:rect b="b" l="l" r="r" t="t"/>
              <a:pathLst>
                <a:path extrusionOk="0" h="83" w="112">
                  <a:moveTo>
                    <a:pt x="52" y="0"/>
                  </a:moveTo>
                  <a:cubicBezTo>
                    <a:pt x="18" y="0"/>
                    <a:pt x="4" y="13"/>
                    <a:pt x="1" y="41"/>
                  </a:cubicBezTo>
                  <a:cubicBezTo>
                    <a:pt x="5" y="53"/>
                    <a:pt x="9" y="70"/>
                    <a:pt x="25" y="78"/>
                  </a:cubicBezTo>
                  <a:cubicBezTo>
                    <a:pt x="32" y="81"/>
                    <a:pt x="39" y="82"/>
                    <a:pt x="45" y="82"/>
                  </a:cubicBezTo>
                  <a:cubicBezTo>
                    <a:pt x="73" y="82"/>
                    <a:pt x="95" y="55"/>
                    <a:pt x="112" y="8"/>
                  </a:cubicBezTo>
                  <a:cubicBezTo>
                    <a:pt x="87" y="3"/>
                    <a:pt x="67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57"/>
            <p:cNvSpPr/>
            <p:nvPr/>
          </p:nvSpPr>
          <p:spPr>
            <a:xfrm>
              <a:off x="1005620" y="3996941"/>
              <a:ext cx="22470" cy="9932"/>
            </a:xfrm>
            <a:custGeom>
              <a:rect b="b" l="l" r="r" t="t"/>
              <a:pathLst>
                <a:path extrusionOk="0" h="122" w="276">
                  <a:moveTo>
                    <a:pt x="169" y="1"/>
                  </a:moveTo>
                  <a:cubicBezTo>
                    <a:pt x="158" y="1"/>
                    <a:pt x="147" y="2"/>
                    <a:pt x="136" y="5"/>
                  </a:cubicBezTo>
                  <a:cubicBezTo>
                    <a:pt x="130" y="6"/>
                    <a:pt x="125" y="6"/>
                    <a:pt x="119" y="6"/>
                  </a:cubicBezTo>
                  <a:cubicBezTo>
                    <a:pt x="107" y="6"/>
                    <a:pt x="95" y="5"/>
                    <a:pt x="83" y="5"/>
                  </a:cubicBezTo>
                  <a:cubicBezTo>
                    <a:pt x="54" y="5"/>
                    <a:pt x="26" y="14"/>
                    <a:pt x="0" y="75"/>
                  </a:cubicBezTo>
                  <a:cubicBezTo>
                    <a:pt x="41" y="107"/>
                    <a:pt x="80" y="121"/>
                    <a:pt x="117" y="121"/>
                  </a:cubicBezTo>
                  <a:cubicBezTo>
                    <a:pt x="172" y="121"/>
                    <a:pt x="224" y="90"/>
                    <a:pt x="275" y="46"/>
                  </a:cubicBezTo>
                  <a:cubicBezTo>
                    <a:pt x="247" y="17"/>
                    <a:pt x="208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57"/>
            <p:cNvSpPr/>
            <p:nvPr/>
          </p:nvSpPr>
          <p:spPr>
            <a:xfrm>
              <a:off x="907029" y="3946384"/>
              <a:ext cx="95985" cy="13026"/>
            </a:xfrm>
            <a:custGeom>
              <a:rect b="b" l="l" r="r" t="t"/>
              <a:pathLst>
                <a:path extrusionOk="0" h="160" w="1179">
                  <a:moveTo>
                    <a:pt x="982" y="0"/>
                  </a:moveTo>
                  <a:cubicBezTo>
                    <a:pt x="933" y="0"/>
                    <a:pt x="883" y="3"/>
                    <a:pt x="834" y="6"/>
                  </a:cubicBezTo>
                  <a:cubicBezTo>
                    <a:pt x="794" y="6"/>
                    <a:pt x="750" y="19"/>
                    <a:pt x="710" y="19"/>
                  </a:cubicBezTo>
                  <a:cubicBezTo>
                    <a:pt x="704" y="19"/>
                    <a:pt x="699" y="19"/>
                    <a:pt x="694" y="19"/>
                  </a:cubicBezTo>
                  <a:cubicBezTo>
                    <a:pt x="608" y="19"/>
                    <a:pt x="522" y="2"/>
                    <a:pt x="436" y="2"/>
                  </a:cubicBezTo>
                  <a:cubicBezTo>
                    <a:pt x="350" y="2"/>
                    <a:pt x="251" y="19"/>
                    <a:pt x="161" y="19"/>
                  </a:cubicBezTo>
                  <a:cubicBezTo>
                    <a:pt x="108" y="19"/>
                    <a:pt x="58" y="14"/>
                    <a:pt x="1" y="14"/>
                  </a:cubicBezTo>
                  <a:lnTo>
                    <a:pt x="1" y="146"/>
                  </a:lnTo>
                  <a:cubicBezTo>
                    <a:pt x="17" y="154"/>
                    <a:pt x="34" y="158"/>
                    <a:pt x="53" y="158"/>
                  </a:cubicBezTo>
                  <a:cubicBezTo>
                    <a:pt x="63" y="158"/>
                    <a:pt x="73" y="157"/>
                    <a:pt x="83" y="154"/>
                  </a:cubicBezTo>
                  <a:cubicBezTo>
                    <a:pt x="175" y="139"/>
                    <a:pt x="269" y="126"/>
                    <a:pt x="361" y="126"/>
                  </a:cubicBezTo>
                  <a:cubicBezTo>
                    <a:pt x="421" y="126"/>
                    <a:pt x="480" y="131"/>
                    <a:pt x="538" y="146"/>
                  </a:cubicBezTo>
                  <a:cubicBezTo>
                    <a:pt x="580" y="155"/>
                    <a:pt x="622" y="160"/>
                    <a:pt x="663" y="160"/>
                  </a:cubicBezTo>
                  <a:cubicBezTo>
                    <a:pt x="732" y="160"/>
                    <a:pt x="800" y="147"/>
                    <a:pt x="867" y="121"/>
                  </a:cubicBezTo>
                  <a:cubicBezTo>
                    <a:pt x="891" y="113"/>
                    <a:pt x="917" y="109"/>
                    <a:pt x="943" y="109"/>
                  </a:cubicBezTo>
                  <a:cubicBezTo>
                    <a:pt x="968" y="109"/>
                    <a:pt x="994" y="113"/>
                    <a:pt x="1019" y="121"/>
                  </a:cubicBezTo>
                  <a:cubicBezTo>
                    <a:pt x="1035" y="128"/>
                    <a:pt x="1050" y="131"/>
                    <a:pt x="1065" y="131"/>
                  </a:cubicBezTo>
                  <a:cubicBezTo>
                    <a:pt x="1109" y="131"/>
                    <a:pt x="1148" y="102"/>
                    <a:pt x="1179" y="23"/>
                  </a:cubicBezTo>
                  <a:cubicBezTo>
                    <a:pt x="1133" y="14"/>
                    <a:pt x="1088" y="6"/>
                    <a:pt x="1043" y="2"/>
                  </a:cubicBezTo>
                  <a:cubicBezTo>
                    <a:pt x="1023" y="1"/>
                    <a:pt x="1002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57"/>
            <p:cNvSpPr/>
            <p:nvPr/>
          </p:nvSpPr>
          <p:spPr>
            <a:xfrm>
              <a:off x="990233" y="3848933"/>
              <a:ext cx="6432" cy="6513"/>
            </a:xfrm>
            <a:custGeom>
              <a:rect b="b" l="l" r="r" t="t"/>
              <a:pathLst>
                <a:path extrusionOk="0" h="80" w="79">
                  <a:moveTo>
                    <a:pt x="17" y="1"/>
                  </a:moveTo>
                  <a:cubicBezTo>
                    <a:pt x="13" y="1"/>
                    <a:pt x="1" y="21"/>
                    <a:pt x="1" y="34"/>
                  </a:cubicBezTo>
                  <a:cubicBezTo>
                    <a:pt x="1" y="46"/>
                    <a:pt x="9" y="58"/>
                    <a:pt x="17" y="71"/>
                  </a:cubicBezTo>
                  <a:cubicBezTo>
                    <a:pt x="25" y="77"/>
                    <a:pt x="31" y="80"/>
                    <a:pt x="36" y="80"/>
                  </a:cubicBezTo>
                  <a:cubicBezTo>
                    <a:pt x="54" y="80"/>
                    <a:pt x="63" y="49"/>
                    <a:pt x="79" y="3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57"/>
            <p:cNvSpPr/>
            <p:nvPr/>
          </p:nvSpPr>
          <p:spPr>
            <a:xfrm>
              <a:off x="1032649" y="3994417"/>
              <a:ext cx="29797" cy="12700"/>
            </a:xfrm>
            <a:custGeom>
              <a:rect b="b" l="l" r="r" t="t"/>
              <a:pathLst>
                <a:path extrusionOk="0" h="156" w="366">
                  <a:moveTo>
                    <a:pt x="247" y="1"/>
                  </a:moveTo>
                  <a:cubicBezTo>
                    <a:pt x="198" y="1"/>
                    <a:pt x="149" y="19"/>
                    <a:pt x="100" y="19"/>
                  </a:cubicBezTo>
                  <a:cubicBezTo>
                    <a:pt x="89" y="19"/>
                    <a:pt x="78" y="18"/>
                    <a:pt x="66" y="15"/>
                  </a:cubicBezTo>
                  <a:cubicBezTo>
                    <a:pt x="64" y="15"/>
                    <a:pt x="62" y="15"/>
                    <a:pt x="59" y="15"/>
                  </a:cubicBezTo>
                  <a:cubicBezTo>
                    <a:pt x="37" y="15"/>
                    <a:pt x="16" y="32"/>
                    <a:pt x="1" y="69"/>
                  </a:cubicBezTo>
                  <a:cubicBezTo>
                    <a:pt x="39" y="135"/>
                    <a:pt x="60" y="155"/>
                    <a:pt x="145" y="155"/>
                  </a:cubicBezTo>
                  <a:cubicBezTo>
                    <a:pt x="170" y="155"/>
                    <a:pt x="200" y="154"/>
                    <a:pt x="239" y="151"/>
                  </a:cubicBezTo>
                  <a:cubicBezTo>
                    <a:pt x="245" y="151"/>
                    <a:pt x="251" y="151"/>
                    <a:pt x="257" y="151"/>
                  </a:cubicBezTo>
                  <a:cubicBezTo>
                    <a:pt x="297" y="151"/>
                    <a:pt x="337" y="145"/>
                    <a:pt x="366" y="52"/>
                  </a:cubicBezTo>
                  <a:cubicBezTo>
                    <a:pt x="326" y="12"/>
                    <a:pt x="286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57"/>
            <p:cNvSpPr/>
            <p:nvPr/>
          </p:nvSpPr>
          <p:spPr>
            <a:xfrm>
              <a:off x="1468613" y="4085599"/>
              <a:ext cx="22470" cy="7571"/>
            </a:xfrm>
            <a:custGeom>
              <a:rect b="b" l="l" r="r" t="t"/>
              <a:pathLst>
                <a:path extrusionOk="0" h="93" w="276">
                  <a:moveTo>
                    <a:pt x="173" y="0"/>
                  </a:moveTo>
                  <a:cubicBezTo>
                    <a:pt x="162" y="0"/>
                    <a:pt x="151" y="1"/>
                    <a:pt x="140" y="3"/>
                  </a:cubicBezTo>
                  <a:cubicBezTo>
                    <a:pt x="134" y="4"/>
                    <a:pt x="128" y="5"/>
                    <a:pt x="122" y="5"/>
                  </a:cubicBezTo>
                  <a:cubicBezTo>
                    <a:pt x="109" y="5"/>
                    <a:pt x="95" y="3"/>
                    <a:pt x="82" y="3"/>
                  </a:cubicBezTo>
                  <a:cubicBezTo>
                    <a:pt x="53" y="3"/>
                    <a:pt x="25" y="10"/>
                    <a:pt x="1" y="57"/>
                  </a:cubicBezTo>
                  <a:cubicBezTo>
                    <a:pt x="42" y="82"/>
                    <a:pt x="82" y="92"/>
                    <a:pt x="119" y="92"/>
                  </a:cubicBezTo>
                  <a:cubicBezTo>
                    <a:pt x="174" y="92"/>
                    <a:pt x="224" y="70"/>
                    <a:pt x="275" y="36"/>
                  </a:cubicBezTo>
                  <a:cubicBezTo>
                    <a:pt x="247" y="11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57"/>
            <p:cNvSpPr/>
            <p:nvPr/>
          </p:nvSpPr>
          <p:spPr>
            <a:xfrm>
              <a:off x="1495642" y="4081528"/>
              <a:ext cx="29878" cy="14736"/>
            </a:xfrm>
            <a:custGeom>
              <a:rect b="b" l="l" r="r" t="t"/>
              <a:pathLst>
                <a:path extrusionOk="0" h="181" w="367">
                  <a:moveTo>
                    <a:pt x="248" y="0"/>
                  </a:moveTo>
                  <a:cubicBezTo>
                    <a:pt x="199" y="0"/>
                    <a:pt x="150" y="20"/>
                    <a:pt x="102" y="20"/>
                  </a:cubicBezTo>
                  <a:cubicBezTo>
                    <a:pt x="90" y="20"/>
                    <a:pt x="78" y="19"/>
                    <a:pt x="67" y="16"/>
                  </a:cubicBezTo>
                  <a:cubicBezTo>
                    <a:pt x="64" y="16"/>
                    <a:pt x="62" y="16"/>
                    <a:pt x="59" y="16"/>
                  </a:cubicBezTo>
                  <a:cubicBezTo>
                    <a:pt x="37" y="16"/>
                    <a:pt x="16" y="33"/>
                    <a:pt x="1" y="78"/>
                  </a:cubicBezTo>
                  <a:cubicBezTo>
                    <a:pt x="43" y="158"/>
                    <a:pt x="62" y="181"/>
                    <a:pt x="149" y="181"/>
                  </a:cubicBezTo>
                  <a:cubicBezTo>
                    <a:pt x="173" y="181"/>
                    <a:pt x="203" y="179"/>
                    <a:pt x="239" y="176"/>
                  </a:cubicBezTo>
                  <a:cubicBezTo>
                    <a:pt x="284" y="172"/>
                    <a:pt x="333" y="180"/>
                    <a:pt x="366" y="57"/>
                  </a:cubicBezTo>
                  <a:cubicBezTo>
                    <a:pt x="326" y="13"/>
                    <a:pt x="287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57"/>
            <p:cNvSpPr/>
            <p:nvPr/>
          </p:nvSpPr>
          <p:spPr>
            <a:xfrm>
              <a:off x="970531" y="3848282"/>
              <a:ext cx="12456" cy="8467"/>
            </a:xfrm>
            <a:custGeom>
              <a:rect b="b" l="l" r="r" t="t"/>
              <a:pathLst>
                <a:path extrusionOk="0" h="104" w="153">
                  <a:moveTo>
                    <a:pt x="56" y="0"/>
                  </a:moveTo>
                  <a:cubicBezTo>
                    <a:pt x="44" y="0"/>
                    <a:pt x="33" y="2"/>
                    <a:pt x="21" y="5"/>
                  </a:cubicBezTo>
                  <a:cubicBezTo>
                    <a:pt x="13" y="13"/>
                    <a:pt x="5" y="21"/>
                    <a:pt x="1" y="34"/>
                  </a:cubicBezTo>
                  <a:cubicBezTo>
                    <a:pt x="1" y="50"/>
                    <a:pt x="9" y="83"/>
                    <a:pt x="17" y="83"/>
                  </a:cubicBezTo>
                  <a:cubicBezTo>
                    <a:pt x="42" y="91"/>
                    <a:pt x="70" y="99"/>
                    <a:pt x="99" y="103"/>
                  </a:cubicBezTo>
                  <a:cubicBezTo>
                    <a:pt x="101" y="104"/>
                    <a:pt x="103" y="104"/>
                    <a:pt x="104" y="104"/>
                  </a:cubicBezTo>
                  <a:cubicBezTo>
                    <a:pt x="126" y="104"/>
                    <a:pt x="141" y="80"/>
                    <a:pt x="152" y="38"/>
                  </a:cubicBezTo>
                  <a:cubicBezTo>
                    <a:pt x="125" y="13"/>
                    <a:pt x="91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57"/>
            <p:cNvSpPr/>
            <p:nvPr/>
          </p:nvSpPr>
          <p:spPr>
            <a:xfrm>
              <a:off x="1006597" y="3901770"/>
              <a:ext cx="14166" cy="8060"/>
            </a:xfrm>
            <a:custGeom>
              <a:rect b="b" l="l" r="r" t="t"/>
              <a:pathLst>
                <a:path extrusionOk="0" h="99" w="174">
                  <a:moveTo>
                    <a:pt x="78" y="0"/>
                  </a:moveTo>
                  <a:cubicBezTo>
                    <a:pt x="53" y="0"/>
                    <a:pt x="28" y="10"/>
                    <a:pt x="1" y="41"/>
                  </a:cubicBezTo>
                  <a:cubicBezTo>
                    <a:pt x="13" y="62"/>
                    <a:pt x="17" y="82"/>
                    <a:pt x="25" y="82"/>
                  </a:cubicBezTo>
                  <a:cubicBezTo>
                    <a:pt x="42" y="93"/>
                    <a:pt x="61" y="99"/>
                    <a:pt x="81" y="99"/>
                  </a:cubicBezTo>
                  <a:cubicBezTo>
                    <a:pt x="105" y="99"/>
                    <a:pt x="130" y="90"/>
                    <a:pt x="148" y="74"/>
                  </a:cubicBezTo>
                  <a:cubicBezTo>
                    <a:pt x="161" y="58"/>
                    <a:pt x="169" y="41"/>
                    <a:pt x="173" y="25"/>
                  </a:cubicBezTo>
                  <a:cubicBezTo>
                    <a:pt x="139" y="16"/>
                    <a:pt x="108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57"/>
            <p:cNvSpPr/>
            <p:nvPr/>
          </p:nvSpPr>
          <p:spPr>
            <a:xfrm>
              <a:off x="1030369" y="3848526"/>
              <a:ext cx="13433" cy="7083"/>
            </a:xfrm>
            <a:custGeom>
              <a:rect b="b" l="l" r="r" t="t"/>
              <a:pathLst>
                <a:path extrusionOk="0" h="87" w="165">
                  <a:moveTo>
                    <a:pt x="79" y="1"/>
                  </a:moveTo>
                  <a:cubicBezTo>
                    <a:pt x="51" y="1"/>
                    <a:pt x="25" y="17"/>
                    <a:pt x="0" y="55"/>
                  </a:cubicBezTo>
                  <a:cubicBezTo>
                    <a:pt x="22" y="77"/>
                    <a:pt x="43" y="86"/>
                    <a:pt x="63" y="86"/>
                  </a:cubicBezTo>
                  <a:cubicBezTo>
                    <a:pt x="95" y="86"/>
                    <a:pt x="126" y="64"/>
                    <a:pt x="164" y="39"/>
                  </a:cubicBezTo>
                  <a:cubicBezTo>
                    <a:pt x="132" y="15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7"/>
            <p:cNvSpPr/>
            <p:nvPr/>
          </p:nvSpPr>
          <p:spPr>
            <a:xfrm>
              <a:off x="937152" y="4080144"/>
              <a:ext cx="149718" cy="17748"/>
            </a:xfrm>
            <a:custGeom>
              <a:rect b="b" l="l" r="r" t="t"/>
              <a:pathLst>
                <a:path extrusionOk="0" h="218" w="1839">
                  <a:moveTo>
                    <a:pt x="279" y="0"/>
                  </a:moveTo>
                  <a:cubicBezTo>
                    <a:pt x="209" y="0"/>
                    <a:pt x="140" y="9"/>
                    <a:pt x="74" y="25"/>
                  </a:cubicBezTo>
                  <a:cubicBezTo>
                    <a:pt x="54" y="29"/>
                    <a:pt x="33" y="66"/>
                    <a:pt x="0" y="103"/>
                  </a:cubicBezTo>
                  <a:cubicBezTo>
                    <a:pt x="25" y="140"/>
                    <a:pt x="33" y="160"/>
                    <a:pt x="45" y="165"/>
                  </a:cubicBezTo>
                  <a:cubicBezTo>
                    <a:pt x="86" y="177"/>
                    <a:pt x="132" y="185"/>
                    <a:pt x="177" y="193"/>
                  </a:cubicBezTo>
                  <a:cubicBezTo>
                    <a:pt x="190" y="195"/>
                    <a:pt x="204" y="195"/>
                    <a:pt x="218" y="195"/>
                  </a:cubicBezTo>
                  <a:cubicBezTo>
                    <a:pt x="245" y="195"/>
                    <a:pt x="271" y="193"/>
                    <a:pt x="296" y="193"/>
                  </a:cubicBezTo>
                  <a:cubicBezTo>
                    <a:pt x="374" y="197"/>
                    <a:pt x="452" y="201"/>
                    <a:pt x="530" y="201"/>
                  </a:cubicBezTo>
                  <a:cubicBezTo>
                    <a:pt x="623" y="194"/>
                    <a:pt x="717" y="180"/>
                    <a:pt x="812" y="180"/>
                  </a:cubicBezTo>
                  <a:cubicBezTo>
                    <a:pt x="871" y="180"/>
                    <a:pt x="930" y="186"/>
                    <a:pt x="989" y="201"/>
                  </a:cubicBezTo>
                  <a:cubicBezTo>
                    <a:pt x="997" y="204"/>
                    <a:pt x="1005" y="205"/>
                    <a:pt x="1013" y="205"/>
                  </a:cubicBezTo>
                  <a:cubicBezTo>
                    <a:pt x="1046" y="205"/>
                    <a:pt x="1080" y="187"/>
                    <a:pt x="1116" y="177"/>
                  </a:cubicBezTo>
                  <a:cubicBezTo>
                    <a:pt x="1125" y="177"/>
                    <a:pt x="1136" y="168"/>
                    <a:pt x="1147" y="168"/>
                  </a:cubicBezTo>
                  <a:cubicBezTo>
                    <a:pt x="1150" y="168"/>
                    <a:pt x="1154" y="169"/>
                    <a:pt x="1157" y="173"/>
                  </a:cubicBezTo>
                  <a:cubicBezTo>
                    <a:pt x="1196" y="209"/>
                    <a:pt x="1234" y="218"/>
                    <a:pt x="1273" y="218"/>
                  </a:cubicBezTo>
                  <a:cubicBezTo>
                    <a:pt x="1301" y="218"/>
                    <a:pt x="1329" y="213"/>
                    <a:pt x="1358" y="210"/>
                  </a:cubicBezTo>
                  <a:cubicBezTo>
                    <a:pt x="1404" y="206"/>
                    <a:pt x="1453" y="201"/>
                    <a:pt x="1502" y="197"/>
                  </a:cubicBezTo>
                  <a:lnTo>
                    <a:pt x="1580" y="197"/>
                  </a:lnTo>
                  <a:cubicBezTo>
                    <a:pt x="1650" y="197"/>
                    <a:pt x="1724" y="197"/>
                    <a:pt x="1797" y="193"/>
                  </a:cubicBezTo>
                  <a:cubicBezTo>
                    <a:pt x="1822" y="193"/>
                    <a:pt x="1838" y="156"/>
                    <a:pt x="1838" y="95"/>
                  </a:cubicBezTo>
                  <a:cubicBezTo>
                    <a:pt x="1795" y="21"/>
                    <a:pt x="1748" y="1"/>
                    <a:pt x="1699" y="1"/>
                  </a:cubicBezTo>
                  <a:cubicBezTo>
                    <a:pt x="1669" y="1"/>
                    <a:pt x="1639" y="9"/>
                    <a:pt x="1609" y="17"/>
                  </a:cubicBezTo>
                  <a:cubicBezTo>
                    <a:pt x="1549" y="33"/>
                    <a:pt x="1491" y="38"/>
                    <a:pt x="1432" y="38"/>
                  </a:cubicBezTo>
                  <a:cubicBezTo>
                    <a:pt x="1337" y="38"/>
                    <a:pt x="1242" y="25"/>
                    <a:pt x="1148" y="25"/>
                  </a:cubicBezTo>
                  <a:cubicBezTo>
                    <a:pt x="1140" y="25"/>
                    <a:pt x="1132" y="25"/>
                    <a:pt x="1125" y="25"/>
                  </a:cubicBezTo>
                  <a:cubicBezTo>
                    <a:pt x="1047" y="25"/>
                    <a:pt x="960" y="5"/>
                    <a:pt x="878" y="5"/>
                  </a:cubicBezTo>
                  <a:cubicBezTo>
                    <a:pt x="759" y="5"/>
                    <a:pt x="644" y="17"/>
                    <a:pt x="525" y="17"/>
                  </a:cubicBezTo>
                  <a:cubicBezTo>
                    <a:pt x="443" y="17"/>
                    <a:pt x="36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57"/>
            <p:cNvSpPr/>
            <p:nvPr/>
          </p:nvSpPr>
          <p:spPr>
            <a:xfrm>
              <a:off x="1017995" y="4121828"/>
              <a:ext cx="349504" cy="20516"/>
            </a:xfrm>
            <a:custGeom>
              <a:rect b="b" l="l" r="r" t="t"/>
              <a:pathLst>
                <a:path extrusionOk="0" h="252" w="4293">
                  <a:moveTo>
                    <a:pt x="1623" y="0"/>
                  </a:moveTo>
                  <a:cubicBezTo>
                    <a:pt x="1618" y="0"/>
                    <a:pt x="1614" y="1"/>
                    <a:pt x="1609" y="1"/>
                  </a:cubicBezTo>
                  <a:cubicBezTo>
                    <a:pt x="1469" y="30"/>
                    <a:pt x="1330" y="22"/>
                    <a:pt x="1190" y="38"/>
                  </a:cubicBezTo>
                  <a:cubicBezTo>
                    <a:pt x="1157" y="38"/>
                    <a:pt x="1124" y="34"/>
                    <a:pt x="1088" y="34"/>
                  </a:cubicBezTo>
                  <a:cubicBezTo>
                    <a:pt x="1060" y="34"/>
                    <a:pt x="1033" y="24"/>
                    <a:pt x="1005" y="24"/>
                  </a:cubicBezTo>
                  <a:cubicBezTo>
                    <a:pt x="979" y="24"/>
                    <a:pt x="953" y="33"/>
                    <a:pt x="928" y="67"/>
                  </a:cubicBezTo>
                  <a:cubicBezTo>
                    <a:pt x="925" y="71"/>
                    <a:pt x="922" y="72"/>
                    <a:pt x="918" y="72"/>
                  </a:cubicBezTo>
                  <a:cubicBezTo>
                    <a:pt x="909" y="72"/>
                    <a:pt x="899" y="66"/>
                    <a:pt x="891" y="63"/>
                  </a:cubicBezTo>
                  <a:cubicBezTo>
                    <a:pt x="862" y="46"/>
                    <a:pt x="829" y="34"/>
                    <a:pt x="796" y="22"/>
                  </a:cubicBezTo>
                  <a:cubicBezTo>
                    <a:pt x="770" y="14"/>
                    <a:pt x="743" y="11"/>
                    <a:pt x="716" y="11"/>
                  </a:cubicBezTo>
                  <a:cubicBezTo>
                    <a:pt x="661" y="11"/>
                    <a:pt x="605" y="23"/>
                    <a:pt x="550" y="26"/>
                  </a:cubicBezTo>
                  <a:cubicBezTo>
                    <a:pt x="472" y="30"/>
                    <a:pt x="394" y="31"/>
                    <a:pt x="316" y="31"/>
                  </a:cubicBezTo>
                  <a:cubicBezTo>
                    <a:pt x="237" y="31"/>
                    <a:pt x="158" y="30"/>
                    <a:pt x="78" y="30"/>
                  </a:cubicBezTo>
                  <a:cubicBezTo>
                    <a:pt x="58" y="30"/>
                    <a:pt x="37" y="34"/>
                    <a:pt x="21" y="38"/>
                  </a:cubicBezTo>
                  <a:cubicBezTo>
                    <a:pt x="8" y="51"/>
                    <a:pt x="0" y="71"/>
                    <a:pt x="0" y="88"/>
                  </a:cubicBezTo>
                  <a:cubicBezTo>
                    <a:pt x="0" y="112"/>
                    <a:pt x="4" y="141"/>
                    <a:pt x="17" y="165"/>
                  </a:cubicBezTo>
                  <a:cubicBezTo>
                    <a:pt x="21" y="178"/>
                    <a:pt x="37" y="186"/>
                    <a:pt x="54" y="186"/>
                  </a:cubicBezTo>
                  <a:cubicBezTo>
                    <a:pt x="73" y="182"/>
                    <a:pt x="93" y="181"/>
                    <a:pt x="113" y="181"/>
                  </a:cubicBezTo>
                  <a:cubicBezTo>
                    <a:pt x="188" y="181"/>
                    <a:pt x="263" y="202"/>
                    <a:pt x="338" y="202"/>
                  </a:cubicBezTo>
                  <a:cubicBezTo>
                    <a:pt x="374" y="202"/>
                    <a:pt x="411" y="197"/>
                    <a:pt x="447" y="182"/>
                  </a:cubicBezTo>
                  <a:cubicBezTo>
                    <a:pt x="454" y="179"/>
                    <a:pt x="461" y="178"/>
                    <a:pt x="467" y="178"/>
                  </a:cubicBezTo>
                  <a:cubicBezTo>
                    <a:pt x="483" y="178"/>
                    <a:pt x="499" y="183"/>
                    <a:pt x="513" y="186"/>
                  </a:cubicBezTo>
                  <a:cubicBezTo>
                    <a:pt x="568" y="186"/>
                    <a:pt x="621" y="188"/>
                    <a:pt x="674" y="188"/>
                  </a:cubicBezTo>
                  <a:cubicBezTo>
                    <a:pt x="701" y="188"/>
                    <a:pt x="728" y="187"/>
                    <a:pt x="755" y="186"/>
                  </a:cubicBezTo>
                  <a:cubicBezTo>
                    <a:pt x="804" y="178"/>
                    <a:pt x="858" y="170"/>
                    <a:pt x="907" y="157"/>
                  </a:cubicBezTo>
                  <a:cubicBezTo>
                    <a:pt x="915" y="157"/>
                    <a:pt x="928" y="161"/>
                    <a:pt x="936" y="165"/>
                  </a:cubicBezTo>
                  <a:cubicBezTo>
                    <a:pt x="986" y="193"/>
                    <a:pt x="1035" y="221"/>
                    <a:pt x="1085" y="221"/>
                  </a:cubicBezTo>
                  <a:cubicBezTo>
                    <a:pt x="1109" y="221"/>
                    <a:pt x="1133" y="214"/>
                    <a:pt x="1157" y="198"/>
                  </a:cubicBezTo>
                  <a:cubicBezTo>
                    <a:pt x="1160" y="197"/>
                    <a:pt x="1162" y="197"/>
                    <a:pt x="1165" y="197"/>
                  </a:cubicBezTo>
                  <a:cubicBezTo>
                    <a:pt x="1175" y="197"/>
                    <a:pt x="1184" y="202"/>
                    <a:pt x="1194" y="202"/>
                  </a:cubicBezTo>
                  <a:cubicBezTo>
                    <a:pt x="1260" y="202"/>
                    <a:pt x="1326" y="202"/>
                    <a:pt x="1391" y="198"/>
                  </a:cubicBezTo>
                  <a:cubicBezTo>
                    <a:pt x="1498" y="194"/>
                    <a:pt x="1605" y="186"/>
                    <a:pt x="1711" y="186"/>
                  </a:cubicBezTo>
                  <a:cubicBezTo>
                    <a:pt x="1789" y="186"/>
                    <a:pt x="1863" y="211"/>
                    <a:pt x="1941" y="211"/>
                  </a:cubicBezTo>
                  <a:cubicBezTo>
                    <a:pt x="2040" y="211"/>
                    <a:pt x="2139" y="193"/>
                    <a:pt x="2238" y="193"/>
                  </a:cubicBezTo>
                  <a:cubicBezTo>
                    <a:pt x="2266" y="193"/>
                    <a:pt x="2294" y="195"/>
                    <a:pt x="2323" y="198"/>
                  </a:cubicBezTo>
                  <a:cubicBezTo>
                    <a:pt x="2330" y="199"/>
                    <a:pt x="2337" y="200"/>
                    <a:pt x="2344" y="200"/>
                  </a:cubicBezTo>
                  <a:cubicBezTo>
                    <a:pt x="2379" y="200"/>
                    <a:pt x="2414" y="189"/>
                    <a:pt x="2449" y="189"/>
                  </a:cubicBezTo>
                  <a:cubicBezTo>
                    <a:pt x="2483" y="189"/>
                    <a:pt x="2518" y="199"/>
                    <a:pt x="2552" y="239"/>
                  </a:cubicBezTo>
                  <a:cubicBezTo>
                    <a:pt x="2558" y="247"/>
                    <a:pt x="2564" y="249"/>
                    <a:pt x="2571" y="249"/>
                  </a:cubicBezTo>
                  <a:cubicBezTo>
                    <a:pt x="2579" y="249"/>
                    <a:pt x="2587" y="246"/>
                    <a:pt x="2593" y="243"/>
                  </a:cubicBezTo>
                  <a:cubicBezTo>
                    <a:pt x="2655" y="231"/>
                    <a:pt x="2712" y="219"/>
                    <a:pt x="2774" y="206"/>
                  </a:cubicBezTo>
                  <a:cubicBezTo>
                    <a:pt x="2781" y="205"/>
                    <a:pt x="2788" y="204"/>
                    <a:pt x="2794" y="204"/>
                  </a:cubicBezTo>
                  <a:cubicBezTo>
                    <a:pt x="2804" y="204"/>
                    <a:pt x="2814" y="206"/>
                    <a:pt x="2823" y="211"/>
                  </a:cubicBezTo>
                  <a:cubicBezTo>
                    <a:pt x="2839" y="219"/>
                    <a:pt x="2857" y="224"/>
                    <a:pt x="2876" y="224"/>
                  </a:cubicBezTo>
                  <a:cubicBezTo>
                    <a:pt x="2900" y="224"/>
                    <a:pt x="2924" y="216"/>
                    <a:pt x="2942" y="202"/>
                  </a:cubicBezTo>
                  <a:cubicBezTo>
                    <a:pt x="2961" y="193"/>
                    <a:pt x="2981" y="189"/>
                    <a:pt x="3003" y="189"/>
                  </a:cubicBezTo>
                  <a:cubicBezTo>
                    <a:pt x="3010" y="189"/>
                    <a:pt x="3017" y="189"/>
                    <a:pt x="3024" y="190"/>
                  </a:cubicBezTo>
                  <a:cubicBezTo>
                    <a:pt x="3074" y="190"/>
                    <a:pt x="3123" y="182"/>
                    <a:pt x="3172" y="170"/>
                  </a:cubicBezTo>
                  <a:cubicBezTo>
                    <a:pt x="3182" y="164"/>
                    <a:pt x="3193" y="162"/>
                    <a:pt x="3205" y="162"/>
                  </a:cubicBezTo>
                  <a:cubicBezTo>
                    <a:pt x="3221" y="162"/>
                    <a:pt x="3237" y="167"/>
                    <a:pt x="3254" y="174"/>
                  </a:cubicBezTo>
                  <a:cubicBezTo>
                    <a:pt x="3295" y="198"/>
                    <a:pt x="3336" y="219"/>
                    <a:pt x="3385" y="231"/>
                  </a:cubicBezTo>
                  <a:cubicBezTo>
                    <a:pt x="3402" y="235"/>
                    <a:pt x="3419" y="237"/>
                    <a:pt x="3437" y="237"/>
                  </a:cubicBezTo>
                  <a:cubicBezTo>
                    <a:pt x="3484" y="237"/>
                    <a:pt x="3531" y="225"/>
                    <a:pt x="3579" y="225"/>
                  </a:cubicBezTo>
                  <a:cubicBezTo>
                    <a:pt x="3602" y="225"/>
                    <a:pt x="3625" y="228"/>
                    <a:pt x="3648" y="235"/>
                  </a:cubicBezTo>
                  <a:cubicBezTo>
                    <a:pt x="3663" y="240"/>
                    <a:pt x="3677" y="242"/>
                    <a:pt x="3692" y="242"/>
                  </a:cubicBezTo>
                  <a:cubicBezTo>
                    <a:pt x="3722" y="242"/>
                    <a:pt x="3752" y="235"/>
                    <a:pt x="3782" y="235"/>
                  </a:cubicBezTo>
                  <a:cubicBezTo>
                    <a:pt x="3786" y="235"/>
                    <a:pt x="3791" y="235"/>
                    <a:pt x="3796" y="235"/>
                  </a:cubicBezTo>
                  <a:cubicBezTo>
                    <a:pt x="3857" y="235"/>
                    <a:pt x="3919" y="243"/>
                    <a:pt x="3980" y="248"/>
                  </a:cubicBezTo>
                  <a:cubicBezTo>
                    <a:pt x="3997" y="252"/>
                    <a:pt x="4013" y="252"/>
                    <a:pt x="4026" y="252"/>
                  </a:cubicBezTo>
                  <a:cubicBezTo>
                    <a:pt x="4091" y="248"/>
                    <a:pt x="4153" y="239"/>
                    <a:pt x="4214" y="235"/>
                  </a:cubicBezTo>
                  <a:cubicBezTo>
                    <a:pt x="4243" y="235"/>
                    <a:pt x="4268" y="227"/>
                    <a:pt x="4292" y="153"/>
                  </a:cubicBezTo>
                  <a:cubicBezTo>
                    <a:pt x="4247" y="89"/>
                    <a:pt x="4178" y="43"/>
                    <a:pt x="4116" y="43"/>
                  </a:cubicBezTo>
                  <a:cubicBezTo>
                    <a:pt x="4099" y="43"/>
                    <a:pt x="4082" y="47"/>
                    <a:pt x="4067" y="55"/>
                  </a:cubicBezTo>
                  <a:cubicBezTo>
                    <a:pt x="4034" y="72"/>
                    <a:pt x="4002" y="78"/>
                    <a:pt x="3970" y="78"/>
                  </a:cubicBezTo>
                  <a:cubicBezTo>
                    <a:pt x="3905" y="78"/>
                    <a:pt x="3841" y="53"/>
                    <a:pt x="3775" y="51"/>
                  </a:cubicBezTo>
                  <a:cubicBezTo>
                    <a:pt x="3718" y="42"/>
                    <a:pt x="3656" y="38"/>
                    <a:pt x="3599" y="38"/>
                  </a:cubicBezTo>
                  <a:cubicBezTo>
                    <a:pt x="3487" y="52"/>
                    <a:pt x="3374" y="60"/>
                    <a:pt x="3262" y="60"/>
                  </a:cubicBezTo>
                  <a:cubicBezTo>
                    <a:pt x="3239" y="60"/>
                    <a:pt x="3216" y="59"/>
                    <a:pt x="3193" y="59"/>
                  </a:cubicBezTo>
                  <a:cubicBezTo>
                    <a:pt x="3179" y="59"/>
                    <a:pt x="3166" y="59"/>
                    <a:pt x="3152" y="59"/>
                  </a:cubicBezTo>
                  <a:cubicBezTo>
                    <a:pt x="3071" y="59"/>
                    <a:pt x="2990" y="56"/>
                    <a:pt x="2909" y="14"/>
                  </a:cubicBezTo>
                  <a:cubicBezTo>
                    <a:pt x="2902" y="10"/>
                    <a:pt x="2895" y="8"/>
                    <a:pt x="2888" y="8"/>
                  </a:cubicBezTo>
                  <a:cubicBezTo>
                    <a:pt x="2867" y="8"/>
                    <a:pt x="2845" y="23"/>
                    <a:pt x="2823" y="26"/>
                  </a:cubicBezTo>
                  <a:cubicBezTo>
                    <a:pt x="2778" y="42"/>
                    <a:pt x="2733" y="51"/>
                    <a:pt x="2688" y="55"/>
                  </a:cubicBezTo>
                  <a:cubicBezTo>
                    <a:pt x="2647" y="48"/>
                    <a:pt x="2607" y="31"/>
                    <a:pt x="2566" y="31"/>
                  </a:cubicBezTo>
                  <a:cubicBezTo>
                    <a:pt x="2533" y="31"/>
                    <a:pt x="2499" y="42"/>
                    <a:pt x="2466" y="79"/>
                  </a:cubicBezTo>
                  <a:cubicBezTo>
                    <a:pt x="2465" y="80"/>
                    <a:pt x="2463" y="80"/>
                    <a:pt x="2461" y="80"/>
                  </a:cubicBezTo>
                  <a:cubicBezTo>
                    <a:pt x="2455" y="80"/>
                    <a:pt x="2448" y="75"/>
                    <a:pt x="2442" y="75"/>
                  </a:cubicBezTo>
                  <a:cubicBezTo>
                    <a:pt x="2326" y="68"/>
                    <a:pt x="2211" y="45"/>
                    <a:pt x="2096" y="45"/>
                  </a:cubicBezTo>
                  <a:cubicBezTo>
                    <a:pt x="2080" y="45"/>
                    <a:pt x="2064" y="45"/>
                    <a:pt x="2048" y="46"/>
                  </a:cubicBezTo>
                  <a:cubicBezTo>
                    <a:pt x="2041" y="47"/>
                    <a:pt x="2034" y="47"/>
                    <a:pt x="2027" y="47"/>
                  </a:cubicBezTo>
                  <a:cubicBezTo>
                    <a:pt x="1955" y="47"/>
                    <a:pt x="1883" y="17"/>
                    <a:pt x="1811" y="17"/>
                  </a:cubicBezTo>
                  <a:cubicBezTo>
                    <a:pt x="1795" y="17"/>
                    <a:pt x="1780" y="18"/>
                    <a:pt x="1765" y="22"/>
                  </a:cubicBezTo>
                  <a:cubicBezTo>
                    <a:pt x="1758" y="23"/>
                    <a:pt x="1751" y="24"/>
                    <a:pt x="1744" y="24"/>
                  </a:cubicBezTo>
                  <a:cubicBezTo>
                    <a:pt x="1703" y="24"/>
                    <a:pt x="1664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57"/>
            <p:cNvSpPr/>
            <p:nvPr/>
          </p:nvSpPr>
          <p:spPr>
            <a:xfrm>
              <a:off x="955470" y="4038543"/>
              <a:ext cx="105673" cy="14329"/>
            </a:xfrm>
            <a:custGeom>
              <a:rect b="b" l="l" r="r" t="t"/>
              <a:pathLst>
                <a:path extrusionOk="0" h="176" w="1298">
                  <a:moveTo>
                    <a:pt x="92" y="0"/>
                  </a:moveTo>
                  <a:cubicBezTo>
                    <a:pt x="65" y="0"/>
                    <a:pt x="33" y="33"/>
                    <a:pt x="1" y="48"/>
                  </a:cubicBezTo>
                  <a:cubicBezTo>
                    <a:pt x="24" y="121"/>
                    <a:pt x="61" y="156"/>
                    <a:pt x="100" y="156"/>
                  </a:cubicBezTo>
                  <a:cubicBezTo>
                    <a:pt x="109" y="156"/>
                    <a:pt x="119" y="154"/>
                    <a:pt x="128" y="150"/>
                  </a:cubicBezTo>
                  <a:cubicBezTo>
                    <a:pt x="153" y="136"/>
                    <a:pt x="181" y="129"/>
                    <a:pt x="209" y="129"/>
                  </a:cubicBezTo>
                  <a:cubicBezTo>
                    <a:pt x="246" y="129"/>
                    <a:pt x="283" y="141"/>
                    <a:pt x="313" y="167"/>
                  </a:cubicBezTo>
                  <a:cubicBezTo>
                    <a:pt x="320" y="172"/>
                    <a:pt x="327" y="174"/>
                    <a:pt x="334" y="174"/>
                  </a:cubicBezTo>
                  <a:cubicBezTo>
                    <a:pt x="339" y="174"/>
                    <a:pt x="345" y="173"/>
                    <a:pt x="350" y="171"/>
                  </a:cubicBezTo>
                  <a:cubicBezTo>
                    <a:pt x="381" y="174"/>
                    <a:pt x="412" y="175"/>
                    <a:pt x="442" y="175"/>
                  </a:cubicBezTo>
                  <a:cubicBezTo>
                    <a:pt x="491" y="175"/>
                    <a:pt x="539" y="172"/>
                    <a:pt x="588" y="167"/>
                  </a:cubicBezTo>
                  <a:cubicBezTo>
                    <a:pt x="625" y="157"/>
                    <a:pt x="662" y="154"/>
                    <a:pt x="700" y="154"/>
                  </a:cubicBezTo>
                  <a:cubicBezTo>
                    <a:pt x="749" y="154"/>
                    <a:pt x="799" y="159"/>
                    <a:pt x="847" y="159"/>
                  </a:cubicBezTo>
                  <a:cubicBezTo>
                    <a:pt x="857" y="159"/>
                    <a:pt x="866" y="159"/>
                    <a:pt x="875" y="159"/>
                  </a:cubicBezTo>
                  <a:cubicBezTo>
                    <a:pt x="912" y="159"/>
                    <a:pt x="949" y="159"/>
                    <a:pt x="986" y="150"/>
                  </a:cubicBezTo>
                  <a:cubicBezTo>
                    <a:pt x="1002" y="147"/>
                    <a:pt x="1018" y="146"/>
                    <a:pt x="1034" y="146"/>
                  </a:cubicBezTo>
                  <a:cubicBezTo>
                    <a:pt x="1063" y="146"/>
                    <a:pt x="1092" y="151"/>
                    <a:pt x="1121" y="159"/>
                  </a:cubicBezTo>
                  <a:cubicBezTo>
                    <a:pt x="1137" y="161"/>
                    <a:pt x="1153" y="163"/>
                    <a:pt x="1169" y="163"/>
                  </a:cubicBezTo>
                  <a:cubicBezTo>
                    <a:pt x="1200" y="163"/>
                    <a:pt x="1231" y="157"/>
                    <a:pt x="1261" y="146"/>
                  </a:cubicBezTo>
                  <a:cubicBezTo>
                    <a:pt x="1281" y="138"/>
                    <a:pt x="1298" y="105"/>
                    <a:pt x="1281" y="44"/>
                  </a:cubicBezTo>
                  <a:cubicBezTo>
                    <a:pt x="1248" y="35"/>
                    <a:pt x="1211" y="27"/>
                    <a:pt x="1179" y="23"/>
                  </a:cubicBezTo>
                  <a:cubicBezTo>
                    <a:pt x="1076" y="19"/>
                    <a:pt x="965" y="19"/>
                    <a:pt x="863" y="15"/>
                  </a:cubicBezTo>
                  <a:cubicBezTo>
                    <a:pt x="727" y="11"/>
                    <a:pt x="592" y="15"/>
                    <a:pt x="456" y="3"/>
                  </a:cubicBezTo>
                  <a:cubicBezTo>
                    <a:pt x="444" y="1"/>
                    <a:pt x="432" y="1"/>
                    <a:pt x="419" y="1"/>
                  </a:cubicBezTo>
                  <a:cubicBezTo>
                    <a:pt x="349" y="1"/>
                    <a:pt x="278" y="18"/>
                    <a:pt x="206" y="18"/>
                  </a:cubicBezTo>
                  <a:cubicBezTo>
                    <a:pt x="172" y="18"/>
                    <a:pt x="138" y="14"/>
                    <a:pt x="103" y="3"/>
                  </a:cubicBezTo>
                  <a:cubicBezTo>
                    <a:pt x="100" y="1"/>
                    <a:pt x="96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57"/>
            <p:cNvSpPr/>
            <p:nvPr/>
          </p:nvSpPr>
          <p:spPr>
            <a:xfrm>
              <a:off x="1370755" y="4123212"/>
              <a:ext cx="96637" cy="16608"/>
            </a:xfrm>
            <a:custGeom>
              <a:rect b="b" l="l" r="r" t="t"/>
              <a:pathLst>
                <a:path extrusionOk="0" h="204" w="1187">
                  <a:moveTo>
                    <a:pt x="696" y="1"/>
                  </a:moveTo>
                  <a:cubicBezTo>
                    <a:pt x="651" y="1"/>
                    <a:pt x="607" y="8"/>
                    <a:pt x="562" y="21"/>
                  </a:cubicBezTo>
                  <a:cubicBezTo>
                    <a:pt x="519" y="34"/>
                    <a:pt x="475" y="40"/>
                    <a:pt x="431" y="40"/>
                  </a:cubicBezTo>
                  <a:cubicBezTo>
                    <a:pt x="390" y="40"/>
                    <a:pt x="349" y="35"/>
                    <a:pt x="308" y="25"/>
                  </a:cubicBezTo>
                  <a:cubicBezTo>
                    <a:pt x="278" y="16"/>
                    <a:pt x="248" y="12"/>
                    <a:pt x="219" y="12"/>
                  </a:cubicBezTo>
                  <a:cubicBezTo>
                    <a:pt x="149" y="12"/>
                    <a:pt x="82" y="34"/>
                    <a:pt x="13" y="54"/>
                  </a:cubicBezTo>
                  <a:cubicBezTo>
                    <a:pt x="8" y="54"/>
                    <a:pt x="4" y="75"/>
                    <a:pt x="0" y="87"/>
                  </a:cubicBezTo>
                  <a:cubicBezTo>
                    <a:pt x="13" y="189"/>
                    <a:pt x="49" y="189"/>
                    <a:pt x="78" y="194"/>
                  </a:cubicBezTo>
                  <a:cubicBezTo>
                    <a:pt x="99" y="195"/>
                    <a:pt x="118" y="196"/>
                    <a:pt x="138" y="196"/>
                  </a:cubicBezTo>
                  <a:cubicBezTo>
                    <a:pt x="166" y="196"/>
                    <a:pt x="193" y="194"/>
                    <a:pt x="222" y="189"/>
                  </a:cubicBezTo>
                  <a:cubicBezTo>
                    <a:pt x="271" y="186"/>
                    <a:pt x="324" y="167"/>
                    <a:pt x="376" y="167"/>
                  </a:cubicBezTo>
                  <a:cubicBezTo>
                    <a:pt x="385" y="167"/>
                    <a:pt x="394" y="168"/>
                    <a:pt x="402" y="169"/>
                  </a:cubicBezTo>
                  <a:cubicBezTo>
                    <a:pt x="457" y="180"/>
                    <a:pt x="510" y="196"/>
                    <a:pt x="563" y="196"/>
                  </a:cubicBezTo>
                  <a:cubicBezTo>
                    <a:pt x="590" y="196"/>
                    <a:pt x="617" y="192"/>
                    <a:pt x="644" y="181"/>
                  </a:cubicBezTo>
                  <a:cubicBezTo>
                    <a:pt x="673" y="169"/>
                    <a:pt x="706" y="165"/>
                    <a:pt x="735" y="165"/>
                  </a:cubicBezTo>
                  <a:cubicBezTo>
                    <a:pt x="760" y="168"/>
                    <a:pt x="788" y="198"/>
                    <a:pt x="811" y="198"/>
                  </a:cubicBezTo>
                  <a:cubicBezTo>
                    <a:pt x="817" y="198"/>
                    <a:pt x="824" y="196"/>
                    <a:pt x="829" y="189"/>
                  </a:cubicBezTo>
                  <a:cubicBezTo>
                    <a:pt x="845" y="170"/>
                    <a:pt x="860" y="163"/>
                    <a:pt x="875" y="163"/>
                  </a:cubicBezTo>
                  <a:cubicBezTo>
                    <a:pt x="901" y="163"/>
                    <a:pt x="926" y="186"/>
                    <a:pt x="952" y="202"/>
                  </a:cubicBezTo>
                  <a:cubicBezTo>
                    <a:pt x="955" y="203"/>
                    <a:pt x="958" y="204"/>
                    <a:pt x="961" y="204"/>
                  </a:cubicBezTo>
                  <a:cubicBezTo>
                    <a:pt x="966" y="204"/>
                    <a:pt x="973" y="202"/>
                    <a:pt x="981" y="202"/>
                  </a:cubicBezTo>
                  <a:cubicBezTo>
                    <a:pt x="1022" y="198"/>
                    <a:pt x="1063" y="194"/>
                    <a:pt x="1108" y="189"/>
                  </a:cubicBezTo>
                  <a:cubicBezTo>
                    <a:pt x="1112" y="191"/>
                    <a:pt x="1117" y="191"/>
                    <a:pt x="1121" y="191"/>
                  </a:cubicBezTo>
                  <a:cubicBezTo>
                    <a:pt x="1150" y="191"/>
                    <a:pt x="1179" y="169"/>
                    <a:pt x="1186" y="140"/>
                  </a:cubicBezTo>
                  <a:cubicBezTo>
                    <a:pt x="1182" y="46"/>
                    <a:pt x="1166" y="21"/>
                    <a:pt x="1141" y="21"/>
                  </a:cubicBezTo>
                  <a:cubicBezTo>
                    <a:pt x="1104" y="13"/>
                    <a:pt x="1071" y="13"/>
                    <a:pt x="1038" y="9"/>
                  </a:cubicBezTo>
                  <a:cubicBezTo>
                    <a:pt x="1031" y="8"/>
                    <a:pt x="1024" y="8"/>
                    <a:pt x="1017" y="8"/>
                  </a:cubicBezTo>
                  <a:cubicBezTo>
                    <a:pt x="965" y="8"/>
                    <a:pt x="915" y="25"/>
                    <a:pt x="863" y="25"/>
                  </a:cubicBezTo>
                  <a:cubicBezTo>
                    <a:pt x="845" y="25"/>
                    <a:pt x="827" y="23"/>
                    <a:pt x="809" y="17"/>
                  </a:cubicBezTo>
                  <a:cubicBezTo>
                    <a:pt x="771" y="6"/>
                    <a:pt x="733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57"/>
            <p:cNvSpPr/>
            <p:nvPr/>
          </p:nvSpPr>
          <p:spPr>
            <a:xfrm>
              <a:off x="1003259" y="4125491"/>
              <a:ext cx="11154" cy="11723"/>
            </a:xfrm>
            <a:custGeom>
              <a:rect b="b" l="l" r="r" t="t"/>
              <a:pathLst>
                <a:path extrusionOk="0" h="144" w="137">
                  <a:moveTo>
                    <a:pt x="58" y="1"/>
                  </a:moveTo>
                  <a:cubicBezTo>
                    <a:pt x="44" y="1"/>
                    <a:pt x="31" y="5"/>
                    <a:pt x="17" y="14"/>
                  </a:cubicBezTo>
                  <a:cubicBezTo>
                    <a:pt x="9" y="30"/>
                    <a:pt x="5" y="51"/>
                    <a:pt x="5" y="71"/>
                  </a:cubicBezTo>
                  <a:cubicBezTo>
                    <a:pt x="1" y="88"/>
                    <a:pt x="5" y="104"/>
                    <a:pt x="13" y="120"/>
                  </a:cubicBezTo>
                  <a:cubicBezTo>
                    <a:pt x="31" y="128"/>
                    <a:pt x="50" y="144"/>
                    <a:pt x="70" y="144"/>
                  </a:cubicBezTo>
                  <a:cubicBezTo>
                    <a:pt x="92" y="144"/>
                    <a:pt x="115" y="125"/>
                    <a:pt x="136" y="59"/>
                  </a:cubicBezTo>
                  <a:cubicBezTo>
                    <a:pt x="109" y="18"/>
                    <a:pt x="84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57"/>
            <p:cNvSpPr/>
            <p:nvPr/>
          </p:nvSpPr>
          <p:spPr>
            <a:xfrm>
              <a:off x="907029" y="3849666"/>
              <a:ext cx="23203" cy="6432"/>
            </a:xfrm>
            <a:custGeom>
              <a:rect b="b" l="l" r="r" t="t"/>
              <a:pathLst>
                <a:path extrusionOk="0" h="79" w="285">
                  <a:moveTo>
                    <a:pt x="239" y="0"/>
                  </a:moveTo>
                  <a:cubicBezTo>
                    <a:pt x="165" y="0"/>
                    <a:pt x="91" y="8"/>
                    <a:pt x="13" y="12"/>
                  </a:cubicBezTo>
                  <a:cubicBezTo>
                    <a:pt x="9" y="12"/>
                    <a:pt x="5" y="17"/>
                    <a:pt x="1" y="21"/>
                  </a:cubicBezTo>
                  <a:lnTo>
                    <a:pt x="1" y="54"/>
                  </a:lnTo>
                  <a:cubicBezTo>
                    <a:pt x="13" y="62"/>
                    <a:pt x="26" y="66"/>
                    <a:pt x="38" y="70"/>
                  </a:cubicBezTo>
                  <a:cubicBezTo>
                    <a:pt x="87" y="74"/>
                    <a:pt x="140" y="78"/>
                    <a:pt x="194" y="78"/>
                  </a:cubicBezTo>
                  <a:cubicBezTo>
                    <a:pt x="210" y="78"/>
                    <a:pt x="231" y="78"/>
                    <a:pt x="247" y="70"/>
                  </a:cubicBezTo>
                  <a:cubicBezTo>
                    <a:pt x="255" y="66"/>
                    <a:pt x="264" y="45"/>
                    <a:pt x="284" y="21"/>
                  </a:cubicBezTo>
                  <a:cubicBezTo>
                    <a:pt x="264" y="12"/>
                    <a:pt x="25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57"/>
            <p:cNvSpPr/>
            <p:nvPr/>
          </p:nvSpPr>
          <p:spPr>
            <a:xfrm>
              <a:off x="907029" y="4121258"/>
              <a:ext cx="91996" cy="21086"/>
            </a:xfrm>
            <a:custGeom>
              <a:rect b="b" l="l" r="r" t="t"/>
              <a:pathLst>
                <a:path extrusionOk="0" h="259" w="1130">
                  <a:moveTo>
                    <a:pt x="758" y="1"/>
                  </a:moveTo>
                  <a:cubicBezTo>
                    <a:pt x="716" y="1"/>
                    <a:pt x="675" y="7"/>
                    <a:pt x="633" y="25"/>
                  </a:cubicBezTo>
                  <a:cubicBezTo>
                    <a:pt x="557" y="52"/>
                    <a:pt x="477" y="65"/>
                    <a:pt x="398" y="65"/>
                  </a:cubicBezTo>
                  <a:cubicBezTo>
                    <a:pt x="331" y="65"/>
                    <a:pt x="265" y="56"/>
                    <a:pt x="202" y="37"/>
                  </a:cubicBezTo>
                  <a:cubicBezTo>
                    <a:pt x="155" y="26"/>
                    <a:pt x="111" y="12"/>
                    <a:pt x="67" y="12"/>
                  </a:cubicBezTo>
                  <a:cubicBezTo>
                    <a:pt x="45" y="12"/>
                    <a:pt x="23" y="15"/>
                    <a:pt x="1" y="25"/>
                  </a:cubicBezTo>
                  <a:lnTo>
                    <a:pt x="1" y="222"/>
                  </a:lnTo>
                  <a:cubicBezTo>
                    <a:pt x="34" y="238"/>
                    <a:pt x="75" y="246"/>
                    <a:pt x="112" y="246"/>
                  </a:cubicBezTo>
                  <a:cubicBezTo>
                    <a:pt x="166" y="235"/>
                    <a:pt x="219" y="226"/>
                    <a:pt x="272" y="226"/>
                  </a:cubicBezTo>
                  <a:cubicBezTo>
                    <a:pt x="319" y="226"/>
                    <a:pt x="365" y="233"/>
                    <a:pt x="411" y="255"/>
                  </a:cubicBezTo>
                  <a:cubicBezTo>
                    <a:pt x="418" y="257"/>
                    <a:pt x="424" y="258"/>
                    <a:pt x="431" y="258"/>
                  </a:cubicBezTo>
                  <a:cubicBezTo>
                    <a:pt x="453" y="258"/>
                    <a:pt x="475" y="245"/>
                    <a:pt x="497" y="242"/>
                  </a:cubicBezTo>
                  <a:cubicBezTo>
                    <a:pt x="551" y="234"/>
                    <a:pt x="596" y="218"/>
                    <a:pt x="649" y="213"/>
                  </a:cubicBezTo>
                  <a:cubicBezTo>
                    <a:pt x="711" y="205"/>
                    <a:pt x="776" y="209"/>
                    <a:pt x="838" y="205"/>
                  </a:cubicBezTo>
                  <a:lnTo>
                    <a:pt x="1039" y="205"/>
                  </a:lnTo>
                  <a:cubicBezTo>
                    <a:pt x="1068" y="205"/>
                    <a:pt x="1096" y="205"/>
                    <a:pt x="1129" y="111"/>
                  </a:cubicBezTo>
                  <a:cubicBezTo>
                    <a:pt x="1105" y="86"/>
                    <a:pt x="1088" y="62"/>
                    <a:pt x="1072" y="58"/>
                  </a:cubicBezTo>
                  <a:cubicBezTo>
                    <a:pt x="966" y="43"/>
                    <a:pt x="862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57"/>
            <p:cNvSpPr/>
            <p:nvPr/>
          </p:nvSpPr>
          <p:spPr>
            <a:xfrm>
              <a:off x="938780" y="3901525"/>
              <a:ext cx="10828" cy="8304"/>
            </a:xfrm>
            <a:custGeom>
              <a:rect b="b" l="l" r="r" t="t"/>
              <a:pathLst>
                <a:path extrusionOk="0" h="102" w="133">
                  <a:moveTo>
                    <a:pt x="54" y="0"/>
                  </a:moveTo>
                  <a:cubicBezTo>
                    <a:pt x="41" y="0"/>
                    <a:pt x="29" y="3"/>
                    <a:pt x="17" y="7"/>
                  </a:cubicBezTo>
                  <a:cubicBezTo>
                    <a:pt x="5" y="16"/>
                    <a:pt x="1" y="28"/>
                    <a:pt x="1" y="44"/>
                  </a:cubicBezTo>
                  <a:cubicBezTo>
                    <a:pt x="1" y="57"/>
                    <a:pt x="5" y="73"/>
                    <a:pt x="13" y="85"/>
                  </a:cubicBezTo>
                  <a:cubicBezTo>
                    <a:pt x="24" y="96"/>
                    <a:pt x="37" y="102"/>
                    <a:pt x="51" y="102"/>
                  </a:cubicBezTo>
                  <a:cubicBezTo>
                    <a:pt x="78" y="102"/>
                    <a:pt x="108" y="81"/>
                    <a:pt x="132" y="40"/>
                  </a:cubicBezTo>
                  <a:cubicBezTo>
                    <a:pt x="112" y="14"/>
                    <a:pt x="83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57"/>
            <p:cNvSpPr/>
            <p:nvPr/>
          </p:nvSpPr>
          <p:spPr>
            <a:xfrm>
              <a:off x="951155" y="4043427"/>
              <a:ext cx="81" cy="407"/>
            </a:xfrm>
            <a:custGeom>
              <a:rect b="b" l="l" r="r" t="t"/>
              <a:pathLst>
                <a:path extrusionOk="0" h="5" w="1">
                  <a:moveTo>
                    <a:pt x="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57"/>
            <p:cNvSpPr/>
            <p:nvPr/>
          </p:nvSpPr>
          <p:spPr>
            <a:xfrm>
              <a:off x="1064725" y="4039357"/>
              <a:ext cx="13759" cy="12130"/>
            </a:xfrm>
            <a:custGeom>
              <a:rect b="b" l="l" r="r" t="t"/>
              <a:pathLst>
                <a:path extrusionOk="0" h="149" w="169">
                  <a:moveTo>
                    <a:pt x="85" y="1"/>
                  </a:moveTo>
                  <a:cubicBezTo>
                    <a:pt x="58" y="1"/>
                    <a:pt x="30" y="16"/>
                    <a:pt x="1" y="46"/>
                  </a:cubicBezTo>
                  <a:cubicBezTo>
                    <a:pt x="34" y="115"/>
                    <a:pt x="60" y="149"/>
                    <a:pt x="86" y="149"/>
                  </a:cubicBezTo>
                  <a:cubicBezTo>
                    <a:pt x="111" y="149"/>
                    <a:pt x="137" y="117"/>
                    <a:pt x="169" y="54"/>
                  </a:cubicBezTo>
                  <a:cubicBezTo>
                    <a:pt x="141" y="18"/>
                    <a:pt x="114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57"/>
            <p:cNvSpPr/>
            <p:nvPr/>
          </p:nvSpPr>
          <p:spPr>
            <a:xfrm>
              <a:off x="955795" y="4042369"/>
              <a:ext cx="81" cy="407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57"/>
            <p:cNvSpPr/>
            <p:nvPr/>
          </p:nvSpPr>
          <p:spPr>
            <a:xfrm>
              <a:off x="1067086" y="3996127"/>
              <a:ext cx="14084" cy="10584"/>
            </a:xfrm>
            <a:custGeom>
              <a:rect b="b" l="l" r="r" t="t"/>
              <a:pathLst>
                <a:path extrusionOk="0" h="130" w="173">
                  <a:moveTo>
                    <a:pt x="83" y="1"/>
                  </a:moveTo>
                  <a:cubicBezTo>
                    <a:pt x="61" y="1"/>
                    <a:pt x="38" y="9"/>
                    <a:pt x="17" y="15"/>
                  </a:cubicBezTo>
                  <a:cubicBezTo>
                    <a:pt x="9" y="15"/>
                    <a:pt x="0" y="39"/>
                    <a:pt x="0" y="48"/>
                  </a:cubicBezTo>
                  <a:cubicBezTo>
                    <a:pt x="0" y="64"/>
                    <a:pt x="9" y="85"/>
                    <a:pt x="17" y="101"/>
                  </a:cubicBezTo>
                  <a:cubicBezTo>
                    <a:pt x="39" y="119"/>
                    <a:pt x="59" y="129"/>
                    <a:pt x="80" y="129"/>
                  </a:cubicBezTo>
                  <a:cubicBezTo>
                    <a:pt x="109" y="129"/>
                    <a:pt x="139" y="109"/>
                    <a:pt x="173" y="68"/>
                  </a:cubicBezTo>
                  <a:cubicBezTo>
                    <a:pt x="143" y="15"/>
                    <a:pt x="113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57"/>
            <p:cNvSpPr/>
            <p:nvPr/>
          </p:nvSpPr>
          <p:spPr>
            <a:xfrm>
              <a:off x="1077100" y="3848037"/>
              <a:ext cx="6757" cy="6920"/>
            </a:xfrm>
            <a:custGeom>
              <a:rect b="b" l="l" r="r" t="t"/>
              <a:pathLst>
                <a:path extrusionOk="0" h="85" w="83">
                  <a:moveTo>
                    <a:pt x="50" y="1"/>
                  </a:moveTo>
                  <a:cubicBezTo>
                    <a:pt x="36" y="1"/>
                    <a:pt x="20" y="11"/>
                    <a:pt x="0" y="32"/>
                  </a:cubicBezTo>
                  <a:cubicBezTo>
                    <a:pt x="0" y="41"/>
                    <a:pt x="0" y="45"/>
                    <a:pt x="0" y="53"/>
                  </a:cubicBezTo>
                  <a:cubicBezTo>
                    <a:pt x="24" y="75"/>
                    <a:pt x="41" y="85"/>
                    <a:pt x="54" y="85"/>
                  </a:cubicBezTo>
                  <a:cubicBezTo>
                    <a:pt x="65" y="85"/>
                    <a:pt x="73" y="77"/>
                    <a:pt x="78" y="61"/>
                  </a:cubicBezTo>
                  <a:cubicBezTo>
                    <a:pt x="83" y="45"/>
                    <a:pt x="78" y="32"/>
                    <a:pt x="74" y="16"/>
                  </a:cubicBezTo>
                  <a:cubicBezTo>
                    <a:pt x="68" y="6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57"/>
            <p:cNvSpPr/>
            <p:nvPr/>
          </p:nvSpPr>
          <p:spPr>
            <a:xfrm>
              <a:off x="1079787" y="3901851"/>
              <a:ext cx="9444" cy="7653"/>
            </a:xfrm>
            <a:custGeom>
              <a:rect b="b" l="l" r="r" t="t"/>
              <a:pathLst>
                <a:path extrusionOk="0" h="94" w="116">
                  <a:moveTo>
                    <a:pt x="39" y="0"/>
                  </a:moveTo>
                  <a:cubicBezTo>
                    <a:pt x="22" y="0"/>
                    <a:pt x="7" y="13"/>
                    <a:pt x="0" y="57"/>
                  </a:cubicBezTo>
                  <a:cubicBezTo>
                    <a:pt x="26" y="76"/>
                    <a:pt x="50" y="93"/>
                    <a:pt x="77" y="93"/>
                  </a:cubicBezTo>
                  <a:cubicBezTo>
                    <a:pt x="84" y="93"/>
                    <a:pt x="91" y="92"/>
                    <a:pt x="99" y="90"/>
                  </a:cubicBezTo>
                  <a:cubicBezTo>
                    <a:pt x="107" y="81"/>
                    <a:pt x="111" y="73"/>
                    <a:pt x="111" y="65"/>
                  </a:cubicBezTo>
                  <a:cubicBezTo>
                    <a:pt x="115" y="53"/>
                    <a:pt x="115" y="40"/>
                    <a:pt x="111" y="28"/>
                  </a:cubicBezTo>
                  <a:cubicBezTo>
                    <a:pt x="91" y="16"/>
                    <a:pt x="74" y="7"/>
                    <a:pt x="54" y="3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57"/>
            <p:cNvSpPr/>
            <p:nvPr/>
          </p:nvSpPr>
          <p:spPr>
            <a:xfrm>
              <a:off x="1101117" y="3995801"/>
              <a:ext cx="17829" cy="10584"/>
            </a:xfrm>
            <a:custGeom>
              <a:rect b="b" l="l" r="r" t="t"/>
              <a:pathLst>
                <a:path extrusionOk="0" h="130" w="219">
                  <a:moveTo>
                    <a:pt x="88" y="1"/>
                  </a:moveTo>
                  <a:cubicBezTo>
                    <a:pt x="59" y="1"/>
                    <a:pt x="29" y="12"/>
                    <a:pt x="1" y="64"/>
                  </a:cubicBezTo>
                  <a:cubicBezTo>
                    <a:pt x="37" y="111"/>
                    <a:pt x="71" y="130"/>
                    <a:pt x="104" y="130"/>
                  </a:cubicBezTo>
                  <a:cubicBezTo>
                    <a:pt x="143" y="130"/>
                    <a:pt x="181" y="104"/>
                    <a:pt x="218" y="68"/>
                  </a:cubicBezTo>
                  <a:cubicBezTo>
                    <a:pt x="188" y="17"/>
                    <a:pt x="182" y="5"/>
                    <a:pt x="163" y="5"/>
                  </a:cubicBezTo>
                  <a:cubicBezTo>
                    <a:pt x="159" y="5"/>
                    <a:pt x="154" y="6"/>
                    <a:pt x="149" y="7"/>
                  </a:cubicBezTo>
                  <a:cubicBezTo>
                    <a:pt x="130" y="7"/>
                    <a:pt x="109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57"/>
            <p:cNvSpPr/>
            <p:nvPr/>
          </p:nvSpPr>
          <p:spPr>
            <a:xfrm>
              <a:off x="1439549" y="3996859"/>
              <a:ext cx="13107" cy="10258"/>
            </a:xfrm>
            <a:custGeom>
              <a:rect b="b" l="l" r="r" t="t"/>
              <a:pathLst>
                <a:path extrusionOk="0" h="126" w="161">
                  <a:moveTo>
                    <a:pt x="66" y="0"/>
                  </a:moveTo>
                  <a:cubicBezTo>
                    <a:pt x="61" y="0"/>
                    <a:pt x="55" y="1"/>
                    <a:pt x="50" y="2"/>
                  </a:cubicBezTo>
                  <a:cubicBezTo>
                    <a:pt x="25" y="2"/>
                    <a:pt x="5" y="10"/>
                    <a:pt x="1" y="63"/>
                  </a:cubicBezTo>
                  <a:cubicBezTo>
                    <a:pt x="34" y="105"/>
                    <a:pt x="54" y="126"/>
                    <a:pt x="76" y="126"/>
                  </a:cubicBezTo>
                  <a:cubicBezTo>
                    <a:pt x="97" y="126"/>
                    <a:pt x="121" y="107"/>
                    <a:pt x="161" y="71"/>
                  </a:cubicBezTo>
                  <a:cubicBezTo>
                    <a:pt x="146" y="28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57"/>
            <p:cNvSpPr/>
            <p:nvPr/>
          </p:nvSpPr>
          <p:spPr>
            <a:xfrm>
              <a:off x="1421475" y="3997022"/>
              <a:ext cx="13840" cy="10339"/>
            </a:xfrm>
            <a:custGeom>
              <a:rect b="b" l="l" r="r" t="t"/>
              <a:pathLst>
                <a:path extrusionOk="0" h="127" w="170">
                  <a:moveTo>
                    <a:pt x="83" y="0"/>
                  </a:moveTo>
                  <a:cubicBezTo>
                    <a:pt x="60" y="0"/>
                    <a:pt x="37" y="9"/>
                    <a:pt x="13" y="16"/>
                  </a:cubicBezTo>
                  <a:cubicBezTo>
                    <a:pt x="9" y="16"/>
                    <a:pt x="1" y="37"/>
                    <a:pt x="1" y="49"/>
                  </a:cubicBezTo>
                  <a:cubicBezTo>
                    <a:pt x="1" y="65"/>
                    <a:pt x="5" y="82"/>
                    <a:pt x="17" y="98"/>
                  </a:cubicBezTo>
                  <a:cubicBezTo>
                    <a:pt x="38" y="117"/>
                    <a:pt x="58" y="126"/>
                    <a:pt x="78" y="126"/>
                  </a:cubicBezTo>
                  <a:cubicBezTo>
                    <a:pt x="108" y="126"/>
                    <a:pt x="138" y="107"/>
                    <a:pt x="169" y="65"/>
                  </a:cubicBezTo>
                  <a:cubicBezTo>
                    <a:pt x="141" y="15"/>
                    <a:pt x="113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57"/>
            <p:cNvSpPr/>
            <p:nvPr/>
          </p:nvSpPr>
          <p:spPr>
            <a:xfrm>
              <a:off x="1455587" y="3996615"/>
              <a:ext cx="17748" cy="10746"/>
            </a:xfrm>
            <a:custGeom>
              <a:rect b="b" l="l" r="r" t="t"/>
              <a:pathLst>
                <a:path extrusionOk="0" h="132" w="218">
                  <a:moveTo>
                    <a:pt x="86" y="1"/>
                  </a:moveTo>
                  <a:cubicBezTo>
                    <a:pt x="58" y="1"/>
                    <a:pt x="29" y="11"/>
                    <a:pt x="0" y="66"/>
                  </a:cubicBezTo>
                  <a:cubicBezTo>
                    <a:pt x="36" y="113"/>
                    <a:pt x="69" y="131"/>
                    <a:pt x="101" y="131"/>
                  </a:cubicBezTo>
                  <a:cubicBezTo>
                    <a:pt x="140" y="131"/>
                    <a:pt x="178" y="104"/>
                    <a:pt x="218" y="66"/>
                  </a:cubicBezTo>
                  <a:cubicBezTo>
                    <a:pt x="181" y="9"/>
                    <a:pt x="181" y="5"/>
                    <a:pt x="148" y="5"/>
                  </a:cubicBezTo>
                  <a:cubicBezTo>
                    <a:pt x="145" y="5"/>
                    <a:pt x="143" y="5"/>
                    <a:pt x="140" y="5"/>
                  </a:cubicBezTo>
                  <a:cubicBezTo>
                    <a:pt x="122" y="5"/>
                    <a:pt x="104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57"/>
            <p:cNvSpPr/>
            <p:nvPr/>
          </p:nvSpPr>
          <p:spPr>
            <a:xfrm>
              <a:off x="1104862" y="3901281"/>
              <a:ext cx="9362" cy="7978"/>
            </a:xfrm>
            <a:custGeom>
              <a:rect b="b" l="l" r="r" t="t"/>
              <a:pathLst>
                <a:path extrusionOk="0" h="98" w="115">
                  <a:moveTo>
                    <a:pt x="52" y="1"/>
                  </a:moveTo>
                  <a:cubicBezTo>
                    <a:pt x="30" y="1"/>
                    <a:pt x="14" y="21"/>
                    <a:pt x="0" y="64"/>
                  </a:cubicBezTo>
                  <a:cubicBezTo>
                    <a:pt x="31" y="86"/>
                    <a:pt x="49" y="98"/>
                    <a:pt x="63" y="98"/>
                  </a:cubicBezTo>
                  <a:cubicBezTo>
                    <a:pt x="81" y="98"/>
                    <a:pt x="92" y="78"/>
                    <a:pt x="115" y="35"/>
                  </a:cubicBezTo>
                  <a:cubicBezTo>
                    <a:pt x="89" y="12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57"/>
            <p:cNvSpPr/>
            <p:nvPr/>
          </p:nvSpPr>
          <p:spPr>
            <a:xfrm>
              <a:off x="1049338" y="3947198"/>
              <a:ext cx="60245" cy="10502"/>
            </a:xfrm>
            <a:custGeom>
              <a:rect b="b" l="l" r="r" t="t"/>
              <a:pathLst>
                <a:path extrusionOk="0" h="129" w="740">
                  <a:moveTo>
                    <a:pt x="555" y="0"/>
                  </a:moveTo>
                  <a:cubicBezTo>
                    <a:pt x="387" y="0"/>
                    <a:pt x="218" y="4"/>
                    <a:pt x="50" y="9"/>
                  </a:cubicBezTo>
                  <a:cubicBezTo>
                    <a:pt x="34" y="9"/>
                    <a:pt x="17" y="37"/>
                    <a:pt x="1" y="50"/>
                  </a:cubicBezTo>
                  <a:lnTo>
                    <a:pt x="1" y="86"/>
                  </a:lnTo>
                  <a:cubicBezTo>
                    <a:pt x="21" y="99"/>
                    <a:pt x="42" y="103"/>
                    <a:pt x="67" y="111"/>
                  </a:cubicBezTo>
                  <a:cubicBezTo>
                    <a:pt x="80" y="112"/>
                    <a:pt x="94" y="113"/>
                    <a:pt x="109" y="113"/>
                  </a:cubicBezTo>
                  <a:cubicBezTo>
                    <a:pt x="137" y="113"/>
                    <a:pt x="166" y="111"/>
                    <a:pt x="194" y="111"/>
                  </a:cubicBezTo>
                  <a:cubicBezTo>
                    <a:pt x="224" y="110"/>
                    <a:pt x="253" y="109"/>
                    <a:pt x="282" y="109"/>
                  </a:cubicBezTo>
                  <a:cubicBezTo>
                    <a:pt x="333" y="109"/>
                    <a:pt x="382" y="112"/>
                    <a:pt x="432" y="119"/>
                  </a:cubicBezTo>
                  <a:cubicBezTo>
                    <a:pt x="458" y="125"/>
                    <a:pt x="485" y="128"/>
                    <a:pt x="511" y="128"/>
                  </a:cubicBezTo>
                  <a:cubicBezTo>
                    <a:pt x="576" y="128"/>
                    <a:pt x="640" y="111"/>
                    <a:pt x="698" y="82"/>
                  </a:cubicBezTo>
                  <a:cubicBezTo>
                    <a:pt x="707" y="78"/>
                    <a:pt x="715" y="62"/>
                    <a:pt x="739" y="33"/>
                  </a:cubicBezTo>
                  <a:cubicBezTo>
                    <a:pt x="678" y="17"/>
                    <a:pt x="616" y="9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57"/>
            <p:cNvSpPr/>
            <p:nvPr/>
          </p:nvSpPr>
          <p:spPr>
            <a:xfrm>
              <a:off x="1118539" y="3900793"/>
              <a:ext cx="9118" cy="9851"/>
            </a:xfrm>
            <a:custGeom>
              <a:rect b="b" l="l" r="r" t="t"/>
              <a:pathLst>
                <a:path extrusionOk="0" h="121" w="112">
                  <a:moveTo>
                    <a:pt x="51" y="1"/>
                  </a:moveTo>
                  <a:cubicBezTo>
                    <a:pt x="35" y="1"/>
                    <a:pt x="21" y="19"/>
                    <a:pt x="0" y="57"/>
                  </a:cubicBezTo>
                  <a:cubicBezTo>
                    <a:pt x="15" y="87"/>
                    <a:pt x="23" y="120"/>
                    <a:pt x="46" y="120"/>
                  </a:cubicBezTo>
                  <a:cubicBezTo>
                    <a:pt x="48" y="120"/>
                    <a:pt x="51" y="120"/>
                    <a:pt x="54" y="119"/>
                  </a:cubicBezTo>
                  <a:cubicBezTo>
                    <a:pt x="86" y="111"/>
                    <a:pt x="107" y="82"/>
                    <a:pt x="111" y="49"/>
                  </a:cubicBezTo>
                  <a:cubicBezTo>
                    <a:pt x="83" y="17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57"/>
            <p:cNvSpPr/>
            <p:nvPr/>
          </p:nvSpPr>
          <p:spPr>
            <a:xfrm>
              <a:off x="1487989" y="3849340"/>
              <a:ext cx="9444" cy="6594"/>
            </a:xfrm>
            <a:custGeom>
              <a:rect b="b" l="l" r="r" t="t"/>
              <a:pathLst>
                <a:path extrusionOk="0" h="81" w="116">
                  <a:moveTo>
                    <a:pt x="54" y="0"/>
                  </a:moveTo>
                  <a:cubicBezTo>
                    <a:pt x="33" y="0"/>
                    <a:pt x="9" y="0"/>
                    <a:pt x="0" y="49"/>
                  </a:cubicBezTo>
                  <a:cubicBezTo>
                    <a:pt x="20" y="69"/>
                    <a:pt x="47" y="81"/>
                    <a:pt x="76" y="81"/>
                  </a:cubicBezTo>
                  <a:cubicBezTo>
                    <a:pt x="84" y="81"/>
                    <a:pt x="91" y="80"/>
                    <a:pt x="99" y="78"/>
                  </a:cubicBezTo>
                  <a:cubicBezTo>
                    <a:pt x="107" y="74"/>
                    <a:pt x="111" y="66"/>
                    <a:pt x="111" y="58"/>
                  </a:cubicBezTo>
                  <a:cubicBezTo>
                    <a:pt x="115" y="45"/>
                    <a:pt x="115" y="37"/>
                    <a:pt x="111" y="25"/>
                  </a:cubicBezTo>
                  <a:cubicBezTo>
                    <a:pt x="91" y="12"/>
                    <a:pt x="74" y="4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57"/>
            <p:cNvSpPr/>
            <p:nvPr/>
          </p:nvSpPr>
          <p:spPr>
            <a:xfrm>
              <a:off x="1513064" y="3848607"/>
              <a:ext cx="9444" cy="7490"/>
            </a:xfrm>
            <a:custGeom>
              <a:rect b="b" l="l" r="r" t="t"/>
              <a:pathLst>
                <a:path extrusionOk="0" h="92" w="116">
                  <a:moveTo>
                    <a:pt x="53" y="1"/>
                  </a:moveTo>
                  <a:cubicBezTo>
                    <a:pt x="30" y="1"/>
                    <a:pt x="15" y="22"/>
                    <a:pt x="0" y="62"/>
                  </a:cubicBezTo>
                  <a:cubicBezTo>
                    <a:pt x="30" y="82"/>
                    <a:pt x="48" y="92"/>
                    <a:pt x="62" y="92"/>
                  </a:cubicBezTo>
                  <a:cubicBezTo>
                    <a:pt x="80" y="92"/>
                    <a:pt x="92" y="74"/>
                    <a:pt x="115" y="34"/>
                  </a:cubicBezTo>
                  <a:cubicBezTo>
                    <a:pt x="89" y="1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57"/>
            <p:cNvSpPr/>
            <p:nvPr/>
          </p:nvSpPr>
          <p:spPr>
            <a:xfrm>
              <a:off x="1526741" y="3848200"/>
              <a:ext cx="9118" cy="8955"/>
            </a:xfrm>
            <a:custGeom>
              <a:rect b="b" l="l" r="r" t="t"/>
              <a:pathLst>
                <a:path extrusionOk="0" h="110" w="112">
                  <a:moveTo>
                    <a:pt x="51" y="1"/>
                  </a:moveTo>
                  <a:cubicBezTo>
                    <a:pt x="35" y="1"/>
                    <a:pt x="22" y="17"/>
                    <a:pt x="0" y="51"/>
                  </a:cubicBezTo>
                  <a:cubicBezTo>
                    <a:pt x="11" y="80"/>
                    <a:pt x="26" y="110"/>
                    <a:pt x="46" y="110"/>
                  </a:cubicBezTo>
                  <a:cubicBezTo>
                    <a:pt x="49" y="110"/>
                    <a:pt x="51" y="109"/>
                    <a:pt x="54" y="108"/>
                  </a:cubicBezTo>
                  <a:cubicBezTo>
                    <a:pt x="83" y="100"/>
                    <a:pt x="107" y="76"/>
                    <a:pt x="111" y="43"/>
                  </a:cubicBezTo>
                  <a:cubicBezTo>
                    <a:pt x="83" y="15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57"/>
            <p:cNvSpPr/>
            <p:nvPr/>
          </p:nvSpPr>
          <p:spPr>
            <a:xfrm>
              <a:off x="907029" y="4036019"/>
              <a:ext cx="44207" cy="16038"/>
            </a:xfrm>
            <a:custGeom>
              <a:rect b="b" l="l" r="r" t="t"/>
              <a:pathLst>
                <a:path extrusionOk="0" h="197" w="543">
                  <a:moveTo>
                    <a:pt x="79" y="1"/>
                  </a:moveTo>
                  <a:cubicBezTo>
                    <a:pt x="50" y="1"/>
                    <a:pt x="26" y="9"/>
                    <a:pt x="1" y="17"/>
                  </a:cubicBezTo>
                  <a:lnTo>
                    <a:pt x="1" y="194"/>
                  </a:lnTo>
                  <a:cubicBezTo>
                    <a:pt x="5" y="196"/>
                    <a:pt x="8" y="197"/>
                    <a:pt x="11" y="197"/>
                  </a:cubicBezTo>
                  <a:cubicBezTo>
                    <a:pt x="14" y="197"/>
                    <a:pt x="17" y="196"/>
                    <a:pt x="21" y="194"/>
                  </a:cubicBezTo>
                  <a:cubicBezTo>
                    <a:pt x="32" y="194"/>
                    <a:pt x="43" y="195"/>
                    <a:pt x="54" y="195"/>
                  </a:cubicBezTo>
                  <a:cubicBezTo>
                    <a:pt x="105" y="195"/>
                    <a:pt x="155" y="187"/>
                    <a:pt x="206" y="177"/>
                  </a:cubicBezTo>
                  <a:cubicBezTo>
                    <a:pt x="230" y="164"/>
                    <a:pt x="254" y="158"/>
                    <a:pt x="279" y="158"/>
                  </a:cubicBezTo>
                  <a:cubicBezTo>
                    <a:pt x="302" y="158"/>
                    <a:pt x="324" y="163"/>
                    <a:pt x="346" y="173"/>
                  </a:cubicBezTo>
                  <a:cubicBezTo>
                    <a:pt x="368" y="186"/>
                    <a:pt x="391" y="192"/>
                    <a:pt x="412" y="192"/>
                  </a:cubicBezTo>
                  <a:cubicBezTo>
                    <a:pt x="459" y="192"/>
                    <a:pt x="503" y="160"/>
                    <a:pt x="543" y="95"/>
                  </a:cubicBezTo>
                  <a:cubicBezTo>
                    <a:pt x="514" y="79"/>
                    <a:pt x="489" y="50"/>
                    <a:pt x="460" y="42"/>
                  </a:cubicBezTo>
                  <a:cubicBezTo>
                    <a:pt x="333" y="25"/>
                    <a:pt x="206" y="13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57"/>
            <p:cNvSpPr/>
            <p:nvPr/>
          </p:nvSpPr>
          <p:spPr>
            <a:xfrm>
              <a:off x="923800" y="3993114"/>
              <a:ext cx="77179" cy="14003"/>
            </a:xfrm>
            <a:custGeom>
              <a:rect b="b" l="l" r="r" t="t"/>
              <a:pathLst>
                <a:path extrusionOk="0" h="172" w="948">
                  <a:moveTo>
                    <a:pt x="401" y="1"/>
                  </a:moveTo>
                  <a:cubicBezTo>
                    <a:pt x="295" y="1"/>
                    <a:pt x="189" y="15"/>
                    <a:pt x="82" y="15"/>
                  </a:cubicBezTo>
                  <a:cubicBezTo>
                    <a:pt x="53" y="15"/>
                    <a:pt x="16" y="15"/>
                    <a:pt x="0" y="93"/>
                  </a:cubicBezTo>
                  <a:cubicBezTo>
                    <a:pt x="11" y="133"/>
                    <a:pt x="52" y="164"/>
                    <a:pt x="96" y="164"/>
                  </a:cubicBezTo>
                  <a:cubicBezTo>
                    <a:pt x="101" y="164"/>
                    <a:pt x="106" y="163"/>
                    <a:pt x="111" y="163"/>
                  </a:cubicBezTo>
                  <a:cubicBezTo>
                    <a:pt x="267" y="163"/>
                    <a:pt x="423" y="158"/>
                    <a:pt x="583" y="158"/>
                  </a:cubicBezTo>
                  <a:cubicBezTo>
                    <a:pt x="591" y="158"/>
                    <a:pt x="599" y="158"/>
                    <a:pt x="607" y="154"/>
                  </a:cubicBezTo>
                  <a:cubicBezTo>
                    <a:pt x="628" y="148"/>
                    <a:pt x="649" y="144"/>
                    <a:pt x="670" y="144"/>
                  </a:cubicBezTo>
                  <a:cubicBezTo>
                    <a:pt x="700" y="144"/>
                    <a:pt x="729" y="151"/>
                    <a:pt x="755" y="163"/>
                  </a:cubicBezTo>
                  <a:cubicBezTo>
                    <a:pt x="786" y="168"/>
                    <a:pt x="816" y="171"/>
                    <a:pt x="846" y="171"/>
                  </a:cubicBezTo>
                  <a:cubicBezTo>
                    <a:pt x="865" y="171"/>
                    <a:pt x="884" y="170"/>
                    <a:pt x="903" y="167"/>
                  </a:cubicBezTo>
                  <a:cubicBezTo>
                    <a:pt x="915" y="167"/>
                    <a:pt x="932" y="138"/>
                    <a:pt x="948" y="117"/>
                  </a:cubicBezTo>
                  <a:cubicBezTo>
                    <a:pt x="927" y="85"/>
                    <a:pt x="890" y="64"/>
                    <a:pt x="854" y="60"/>
                  </a:cubicBezTo>
                  <a:cubicBezTo>
                    <a:pt x="842" y="61"/>
                    <a:pt x="830" y="61"/>
                    <a:pt x="818" y="61"/>
                  </a:cubicBezTo>
                  <a:cubicBezTo>
                    <a:pt x="760" y="61"/>
                    <a:pt x="702" y="53"/>
                    <a:pt x="644" y="40"/>
                  </a:cubicBezTo>
                  <a:cubicBezTo>
                    <a:pt x="564" y="9"/>
                    <a:pt x="483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57"/>
            <p:cNvSpPr/>
            <p:nvPr/>
          </p:nvSpPr>
          <p:spPr>
            <a:xfrm>
              <a:off x="907436" y="4078679"/>
              <a:ext cx="24749" cy="17748"/>
            </a:xfrm>
            <a:custGeom>
              <a:rect b="b" l="l" r="r" t="t"/>
              <a:pathLst>
                <a:path extrusionOk="0" h="218" w="304">
                  <a:moveTo>
                    <a:pt x="84" y="0"/>
                  </a:moveTo>
                  <a:cubicBezTo>
                    <a:pt x="74" y="0"/>
                    <a:pt x="64" y="1"/>
                    <a:pt x="53" y="2"/>
                  </a:cubicBezTo>
                  <a:cubicBezTo>
                    <a:pt x="33" y="10"/>
                    <a:pt x="12" y="23"/>
                    <a:pt x="0" y="43"/>
                  </a:cubicBezTo>
                  <a:lnTo>
                    <a:pt x="0" y="203"/>
                  </a:lnTo>
                  <a:cubicBezTo>
                    <a:pt x="4" y="207"/>
                    <a:pt x="12" y="207"/>
                    <a:pt x="21" y="211"/>
                  </a:cubicBezTo>
                  <a:cubicBezTo>
                    <a:pt x="35" y="216"/>
                    <a:pt x="49" y="217"/>
                    <a:pt x="63" y="217"/>
                  </a:cubicBezTo>
                  <a:cubicBezTo>
                    <a:pt x="140" y="217"/>
                    <a:pt x="215" y="162"/>
                    <a:pt x="293" y="162"/>
                  </a:cubicBezTo>
                  <a:cubicBezTo>
                    <a:pt x="295" y="162"/>
                    <a:pt x="297" y="162"/>
                    <a:pt x="300" y="162"/>
                  </a:cubicBezTo>
                  <a:cubicBezTo>
                    <a:pt x="300" y="146"/>
                    <a:pt x="300" y="133"/>
                    <a:pt x="304" y="121"/>
                  </a:cubicBezTo>
                  <a:cubicBezTo>
                    <a:pt x="295" y="105"/>
                    <a:pt x="291" y="80"/>
                    <a:pt x="279" y="72"/>
                  </a:cubicBezTo>
                  <a:cubicBezTo>
                    <a:pt x="225" y="25"/>
                    <a:pt x="15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57"/>
            <p:cNvSpPr/>
            <p:nvPr/>
          </p:nvSpPr>
          <p:spPr>
            <a:xfrm>
              <a:off x="907029" y="3899083"/>
              <a:ext cx="21819" cy="12456"/>
            </a:xfrm>
            <a:custGeom>
              <a:rect b="b" l="l" r="r" t="t"/>
              <a:pathLst>
                <a:path extrusionOk="0" h="153" w="268">
                  <a:moveTo>
                    <a:pt x="34" y="0"/>
                  </a:moveTo>
                  <a:cubicBezTo>
                    <a:pt x="21" y="0"/>
                    <a:pt x="9" y="0"/>
                    <a:pt x="1" y="9"/>
                  </a:cubicBezTo>
                  <a:lnTo>
                    <a:pt x="1" y="152"/>
                  </a:lnTo>
                  <a:cubicBezTo>
                    <a:pt x="30" y="144"/>
                    <a:pt x="58" y="140"/>
                    <a:pt x="87" y="140"/>
                  </a:cubicBezTo>
                  <a:cubicBezTo>
                    <a:pt x="92" y="139"/>
                    <a:pt x="98" y="139"/>
                    <a:pt x="103" y="139"/>
                  </a:cubicBezTo>
                  <a:cubicBezTo>
                    <a:pt x="128" y="139"/>
                    <a:pt x="152" y="145"/>
                    <a:pt x="178" y="145"/>
                  </a:cubicBezTo>
                  <a:cubicBezTo>
                    <a:pt x="183" y="145"/>
                    <a:pt x="188" y="145"/>
                    <a:pt x="194" y="144"/>
                  </a:cubicBezTo>
                  <a:cubicBezTo>
                    <a:pt x="222" y="144"/>
                    <a:pt x="251" y="128"/>
                    <a:pt x="268" y="62"/>
                  </a:cubicBezTo>
                  <a:cubicBezTo>
                    <a:pt x="255" y="46"/>
                    <a:pt x="243" y="25"/>
                    <a:pt x="231" y="21"/>
                  </a:cubicBezTo>
                  <a:cubicBezTo>
                    <a:pt x="165" y="13"/>
                    <a:pt x="99" y="9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57"/>
            <p:cNvSpPr/>
            <p:nvPr/>
          </p:nvSpPr>
          <p:spPr>
            <a:xfrm>
              <a:off x="907029" y="3993603"/>
              <a:ext cx="13840" cy="13433"/>
            </a:xfrm>
            <a:custGeom>
              <a:rect b="b" l="l" r="r" t="t"/>
              <a:pathLst>
                <a:path extrusionOk="0" h="165" w="170">
                  <a:moveTo>
                    <a:pt x="1" y="1"/>
                  </a:moveTo>
                  <a:lnTo>
                    <a:pt x="1" y="152"/>
                  </a:lnTo>
                  <a:cubicBezTo>
                    <a:pt x="38" y="161"/>
                    <a:pt x="75" y="165"/>
                    <a:pt x="116" y="165"/>
                  </a:cubicBezTo>
                  <a:cubicBezTo>
                    <a:pt x="128" y="161"/>
                    <a:pt x="145" y="152"/>
                    <a:pt x="153" y="140"/>
                  </a:cubicBezTo>
                  <a:cubicBezTo>
                    <a:pt x="165" y="124"/>
                    <a:pt x="169" y="107"/>
                    <a:pt x="169" y="91"/>
                  </a:cubicBezTo>
                  <a:cubicBezTo>
                    <a:pt x="169" y="70"/>
                    <a:pt x="161" y="42"/>
                    <a:pt x="153" y="42"/>
                  </a:cubicBezTo>
                  <a:cubicBezTo>
                    <a:pt x="99" y="34"/>
                    <a:pt x="50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57"/>
            <p:cNvSpPr/>
            <p:nvPr/>
          </p:nvSpPr>
          <p:spPr>
            <a:xfrm>
              <a:off x="1472928" y="3946384"/>
              <a:ext cx="95985" cy="13026"/>
            </a:xfrm>
            <a:custGeom>
              <a:rect b="b" l="l" r="r" t="t"/>
              <a:pathLst>
                <a:path extrusionOk="0" h="160" w="1179">
                  <a:moveTo>
                    <a:pt x="198" y="0"/>
                  </a:moveTo>
                  <a:cubicBezTo>
                    <a:pt x="177" y="0"/>
                    <a:pt x="157" y="1"/>
                    <a:pt x="136" y="2"/>
                  </a:cubicBezTo>
                  <a:cubicBezTo>
                    <a:pt x="91" y="6"/>
                    <a:pt x="46" y="14"/>
                    <a:pt x="1" y="23"/>
                  </a:cubicBezTo>
                  <a:cubicBezTo>
                    <a:pt x="34" y="102"/>
                    <a:pt x="74" y="131"/>
                    <a:pt x="116" y="131"/>
                  </a:cubicBezTo>
                  <a:cubicBezTo>
                    <a:pt x="131" y="131"/>
                    <a:pt x="146" y="128"/>
                    <a:pt x="161" y="121"/>
                  </a:cubicBezTo>
                  <a:cubicBezTo>
                    <a:pt x="185" y="113"/>
                    <a:pt x="212" y="109"/>
                    <a:pt x="239" y="109"/>
                  </a:cubicBezTo>
                  <a:cubicBezTo>
                    <a:pt x="266" y="109"/>
                    <a:pt x="292" y="113"/>
                    <a:pt x="317" y="121"/>
                  </a:cubicBezTo>
                  <a:cubicBezTo>
                    <a:pt x="381" y="147"/>
                    <a:pt x="450" y="160"/>
                    <a:pt x="519" y="160"/>
                  </a:cubicBezTo>
                  <a:cubicBezTo>
                    <a:pt x="560" y="160"/>
                    <a:pt x="601" y="155"/>
                    <a:pt x="641" y="146"/>
                  </a:cubicBezTo>
                  <a:cubicBezTo>
                    <a:pt x="701" y="131"/>
                    <a:pt x="760" y="126"/>
                    <a:pt x="820" y="126"/>
                  </a:cubicBezTo>
                  <a:cubicBezTo>
                    <a:pt x="913" y="126"/>
                    <a:pt x="1006" y="139"/>
                    <a:pt x="1101" y="154"/>
                  </a:cubicBezTo>
                  <a:cubicBezTo>
                    <a:pt x="1109" y="157"/>
                    <a:pt x="1118" y="158"/>
                    <a:pt x="1128" y="158"/>
                  </a:cubicBezTo>
                  <a:cubicBezTo>
                    <a:pt x="1145" y="158"/>
                    <a:pt x="1163" y="154"/>
                    <a:pt x="1178" y="146"/>
                  </a:cubicBezTo>
                  <a:lnTo>
                    <a:pt x="1178" y="14"/>
                  </a:lnTo>
                  <a:cubicBezTo>
                    <a:pt x="1129" y="14"/>
                    <a:pt x="1072" y="19"/>
                    <a:pt x="1023" y="19"/>
                  </a:cubicBezTo>
                  <a:cubicBezTo>
                    <a:pt x="928" y="19"/>
                    <a:pt x="834" y="2"/>
                    <a:pt x="744" y="2"/>
                  </a:cubicBezTo>
                  <a:cubicBezTo>
                    <a:pt x="657" y="2"/>
                    <a:pt x="571" y="19"/>
                    <a:pt x="485" y="19"/>
                  </a:cubicBezTo>
                  <a:cubicBezTo>
                    <a:pt x="480" y="19"/>
                    <a:pt x="475" y="19"/>
                    <a:pt x="470" y="19"/>
                  </a:cubicBezTo>
                  <a:cubicBezTo>
                    <a:pt x="430" y="19"/>
                    <a:pt x="390" y="6"/>
                    <a:pt x="350" y="6"/>
                  </a:cubicBezTo>
                  <a:cubicBezTo>
                    <a:pt x="300" y="3"/>
                    <a:pt x="24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57"/>
            <p:cNvSpPr/>
            <p:nvPr/>
          </p:nvSpPr>
          <p:spPr>
            <a:xfrm>
              <a:off x="1546117" y="3849666"/>
              <a:ext cx="22795" cy="6432"/>
            </a:xfrm>
            <a:custGeom>
              <a:rect b="b" l="l" r="r" t="t"/>
              <a:pathLst>
                <a:path extrusionOk="0" h="79" w="280">
                  <a:moveTo>
                    <a:pt x="41" y="0"/>
                  </a:moveTo>
                  <a:cubicBezTo>
                    <a:pt x="33" y="0"/>
                    <a:pt x="21" y="12"/>
                    <a:pt x="0" y="21"/>
                  </a:cubicBezTo>
                  <a:cubicBezTo>
                    <a:pt x="17" y="45"/>
                    <a:pt x="25" y="66"/>
                    <a:pt x="37" y="70"/>
                  </a:cubicBezTo>
                  <a:cubicBezTo>
                    <a:pt x="54" y="78"/>
                    <a:pt x="70" y="78"/>
                    <a:pt x="87" y="78"/>
                  </a:cubicBezTo>
                  <a:cubicBezTo>
                    <a:pt x="144" y="78"/>
                    <a:pt x="193" y="74"/>
                    <a:pt x="247" y="70"/>
                  </a:cubicBezTo>
                  <a:cubicBezTo>
                    <a:pt x="259" y="66"/>
                    <a:pt x="271" y="62"/>
                    <a:pt x="279" y="54"/>
                  </a:cubicBezTo>
                  <a:lnTo>
                    <a:pt x="279" y="21"/>
                  </a:lnTo>
                  <a:cubicBezTo>
                    <a:pt x="275" y="17"/>
                    <a:pt x="271" y="12"/>
                    <a:pt x="267" y="12"/>
                  </a:cubicBezTo>
                  <a:cubicBezTo>
                    <a:pt x="193" y="8"/>
                    <a:pt x="119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57"/>
            <p:cNvSpPr/>
            <p:nvPr/>
          </p:nvSpPr>
          <p:spPr>
            <a:xfrm>
              <a:off x="1472928" y="4121258"/>
              <a:ext cx="95985" cy="21086"/>
            </a:xfrm>
            <a:custGeom>
              <a:rect b="b" l="l" r="r" t="t"/>
              <a:pathLst>
                <a:path extrusionOk="0" h="259" w="1179">
                  <a:moveTo>
                    <a:pt x="393" y="1"/>
                  </a:moveTo>
                  <a:cubicBezTo>
                    <a:pt x="284" y="1"/>
                    <a:pt x="175" y="43"/>
                    <a:pt x="66" y="58"/>
                  </a:cubicBezTo>
                  <a:cubicBezTo>
                    <a:pt x="46" y="62"/>
                    <a:pt x="30" y="86"/>
                    <a:pt x="1" y="111"/>
                  </a:cubicBezTo>
                  <a:cubicBezTo>
                    <a:pt x="34" y="205"/>
                    <a:pt x="66" y="205"/>
                    <a:pt x="99" y="205"/>
                  </a:cubicBezTo>
                  <a:lnTo>
                    <a:pt x="304" y="205"/>
                  </a:lnTo>
                  <a:cubicBezTo>
                    <a:pt x="374" y="209"/>
                    <a:pt x="440" y="205"/>
                    <a:pt x="506" y="213"/>
                  </a:cubicBezTo>
                  <a:cubicBezTo>
                    <a:pt x="559" y="218"/>
                    <a:pt x="608" y="234"/>
                    <a:pt x="661" y="242"/>
                  </a:cubicBezTo>
                  <a:cubicBezTo>
                    <a:pt x="684" y="245"/>
                    <a:pt x="708" y="258"/>
                    <a:pt x="732" y="258"/>
                  </a:cubicBezTo>
                  <a:cubicBezTo>
                    <a:pt x="739" y="258"/>
                    <a:pt x="745" y="257"/>
                    <a:pt x="752" y="255"/>
                  </a:cubicBezTo>
                  <a:cubicBezTo>
                    <a:pt x="800" y="233"/>
                    <a:pt x="848" y="226"/>
                    <a:pt x="896" y="226"/>
                  </a:cubicBezTo>
                  <a:cubicBezTo>
                    <a:pt x="951" y="226"/>
                    <a:pt x="1005" y="235"/>
                    <a:pt x="1059" y="246"/>
                  </a:cubicBezTo>
                  <a:cubicBezTo>
                    <a:pt x="1101" y="246"/>
                    <a:pt x="1142" y="238"/>
                    <a:pt x="1178" y="222"/>
                  </a:cubicBezTo>
                  <a:lnTo>
                    <a:pt x="1178" y="25"/>
                  </a:lnTo>
                  <a:cubicBezTo>
                    <a:pt x="1157" y="15"/>
                    <a:pt x="1134" y="12"/>
                    <a:pt x="1112" y="12"/>
                  </a:cubicBezTo>
                  <a:cubicBezTo>
                    <a:pt x="1066" y="12"/>
                    <a:pt x="1020" y="26"/>
                    <a:pt x="973" y="37"/>
                  </a:cubicBezTo>
                  <a:cubicBezTo>
                    <a:pt x="906" y="56"/>
                    <a:pt x="836" y="65"/>
                    <a:pt x="767" y="65"/>
                  </a:cubicBezTo>
                  <a:cubicBezTo>
                    <a:pt x="684" y="65"/>
                    <a:pt x="600" y="52"/>
                    <a:pt x="522" y="25"/>
                  </a:cubicBezTo>
                  <a:cubicBezTo>
                    <a:pt x="479" y="7"/>
                    <a:pt x="43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57"/>
            <p:cNvSpPr/>
            <p:nvPr/>
          </p:nvSpPr>
          <p:spPr>
            <a:xfrm>
              <a:off x="1516728" y="4036019"/>
              <a:ext cx="52185" cy="16038"/>
            </a:xfrm>
            <a:custGeom>
              <a:rect b="b" l="l" r="r" t="t"/>
              <a:pathLst>
                <a:path extrusionOk="0" h="197" w="641">
                  <a:moveTo>
                    <a:pt x="550" y="1"/>
                  </a:moveTo>
                  <a:cubicBezTo>
                    <a:pt x="398" y="13"/>
                    <a:pt x="251" y="25"/>
                    <a:pt x="95" y="42"/>
                  </a:cubicBezTo>
                  <a:cubicBezTo>
                    <a:pt x="62" y="54"/>
                    <a:pt x="29" y="71"/>
                    <a:pt x="0" y="95"/>
                  </a:cubicBezTo>
                  <a:cubicBezTo>
                    <a:pt x="46" y="160"/>
                    <a:pt x="97" y="192"/>
                    <a:pt x="154" y="192"/>
                  </a:cubicBezTo>
                  <a:cubicBezTo>
                    <a:pt x="180" y="192"/>
                    <a:pt x="206" y="186"/>
                    <a:pt x="234" y="173"/>
                  </a:cubicBezTo>
                  <a:cubicBezTo>
                    <a:pt x="260" y="163"/>
                    <a:pt x="286" y="158"/>
                    <a:pt x="312" y="158"/>
                  </a:cubicBezTo>
                  <a:cubicBezTo>
                    <a:pt x="341" y="158"/>
                    <a:pt x="369" y="164"/>
                    <a:pt x="394" y="177"/>
                  </a:cubicBezTo>
                  <a:cubicBezTo>
                    <a:pt x="455" y="187"/>
                    <a:pt x="519" y="195"/>
                    <a:pt x="580" y="195"/>
                  </a:cubicBezTo>
                  <a:cubicBezTo>
                    <a:pt x="594" y="195"/>
                    <a:pt x="607" y="194"/>
                    <a:pt x="620" y="194"/>
                  </a:cubicBezTo>
                  <a:cubicBezTo>
                    <a:pt x="624" y="196"/>
                    <a:pt x="627" y="197"/>
                    <a:pt x="630" y="197"/>
                  </a:cubicBezTo>
                  <a:cubicBezTo>
                    <a:pt x="633" y="197"/>
                    <a:pt x="636" y="196"/>
                    <a:pt x="640" y="194"/>
                  </a:cubicBezTo>
                  <a:lnTo>
                    <a:pt x="640" y="17"/>
                  </a:lnTo>
                  <a:cubicBezTo>
                    <a:pt x="612" y="5"/>
                    <a:pt x="583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57"/>
            <p:cNvSpPr/>
            <p:nvPr/>
          </p:nvSpPr>
          <p:spPr>
            <a:xfrm>
              <a:off x="1477324" y="3993114"/>
              <a:ext cx="74900" cy="14003"/>
            </a:xfrm>
            <a:custGeom>
              <a:rect b="b" l="l" r="r" t="t"/>
              <a:pathLst>
                <a:path extrusionOk="0" h="172" w="920">
                  <a:moveTo>
                    <a:pt x="533" y="1"/>
                  </a:moveTo>
                  <a:cubicBezTo>
                    <a:pt x="454" y="1"/>
                    <a:pt x="374" y="9"/>
                    <a:pt x="296" y="40"/>
                  </a:cubicBezTo>
                  <a:cubicBezTo>
                    <a:pt x="238" y="53"/>
                    <a:pt x="183" y="61"/>
                    <a:pt x="126" y="61"/>
                  </a:cubicBezTo>
                  <a:cubicBezTo>
                    <a:pt x="114" y="61"/>
                    <a:pt x="102" y="61"/>
                    <a:pt x="90" y="60"/>
                  </a:cubicBezTo>
                  <a:cubicBezTo>
                    <a:pt x="54" y="64"/>
                    <a:pt x="21" y="85"/>
                    <a:pt x="0" y="117"/>
                  </a:cubicBezTo>
                  <a:cubicBezTo>
                    <a:pt x="17" y="138"/>
                    <a:pt x="29" y="167"/>
                    <a:pt x="45" y="167"/>
                  </a:cubicBezTo>
                  <a:cubicBezTo>
                    <a:pt x="63" y="170"/>
                    <a:pt x="80" y="171"/>
                    <a:pt x="99" y="171"/>
                  </a:cubicBezTo>
                  <a:cubicBezTo>
                    <a:pt x="128" y="171"/>
                    <a:pt x="159" y="168"/>
                    <a:pt x="189" y="163"/>
                  </a:cubicBezTo>
                  <a:cubicBezTo>
                    <a:pt x="215" y="151"/>
                    <a:pt x="243" y="144"/>
                    <a:pt x="270" y="144"/>
                  </a:cubicBezTo>
                  <a:cubicBezTo>
                    <a:pt x="290" y="144"/>
                    <a:pt x="310" y="148"/>
                    <a:pt x="328" y="154"/>
                  </a:cubicBezTo>
                  <a:cubicBezTo>
                    <a:pt x="337" y="158"/>
                    <a:pt x="345" y="158"/>
                    <a:pt x="357" y="158"/>
                  </a:cubicBezTo>
                  <a:cubicBezTo>
                    <a:pt x="509" y="158"/>
                    <a:pt x="661" y="163"/>
                    <a:pt x="817" y="163"/>
                  </a:cubicBezTo>
                  <a:cubicBezTo>
                    <a:pt x="821" y="163"/>
                    <a:pt x="826" y="164"/>
                    <a:pt x="831" y="164"/>
                  </a:cubicBezTo>
                  <a:cubicBezTo>
                    <a:pt x="871" y="164"/>
                    <a:pt x="908" y="133"/>
                    <a:pt x="919" y="93"/>
                  </a:cubicBezTo>
                  <a:cubicBezTo>
                    <a:pt x="907" y="15"/>
                    <a:pt x="870" y="15"/>
                    <a:pt x="841" y="15"/>
                  </a:cubicBezTo>
                  <a:cubicBezTo>
                    <a:pt x="740" y="15"/>
                    <a:pt x="636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57"/>
            <p:cNvSpPr/>
            <p:nvPr/>
          </p:nvSpPr>
          <p:spPr>
            <a:xfrm>
              <a:off x="1530405" y="4078679"/>
              <a:ext cx="38508" cy="17748"/>
            </a:xfrm>
            <a:custGeom>
              <a:rect b="b" l="l" r="r" t="t"/>
              <a:pathLst>
                <a:path extrusionOk="0" h="218" w="473">
                  <a:moveTo>
                    <a:pt x="344" y="0"/>
                  </a:moveTo>
                  <a:cubicBezTo>
                    <a:pt x="236" y="0"/>
                    <a:pt x="130" y="25"/>
                    <a:pt x="33" y="72"/>
                  </a:cubicBezTo>
                  <a:cubicBezTo>
                    <a:pt x="21" y="80"/>
                    <a:pt x="9" y="105"/>
                    <a:pt x="1" y="121"/>
                  </a:cubicBezTo>
                  <a:lnTo>
                    <a:pt x="5" y="162"/>
                  </a:lnTo>
                  <a:cubicBezTo>
                    <a:pt x="8" y="162"/>
                    <a:pt x="12" y="162"/>
                    <a:pt x="16" y="162"/>
                  </a:cubicBezTo>
                  <a:cubicBezTo>
                    <a:pt x="137" y="162"/>
                    <a:pt x="254" y="217"/>
                    <a:pt x="374" y="217"/>
                  </a:cubicBezTo>
                  <a:cubicBezTo>
                    <a:pt x="396" y="217"/>
                    <a:pt x="418" y="216"/>
                    <a:pt x="440" y="211"/>
                  </a:cubicBezTo>
                  <a:cubicBezTo>
                    <a:pt x="452" y="207"/>
                    <a:pt x="464" y="207"/>
                    <a:pt x="472" y="203"/>
                  </a:cubicBezTo>
                  <a:lnTo>
                    <a:pt x="472" y="43"/>
                  </a:lnTo>
                  <a:cubicBezTo>
                    <a:pt x="448" y="23"/>
                    <a:pt x="419" y="10"/>
                    <a:pt x="390" y="2"/>
                  </a:cubicBezTo>
                  <a:cubicBezTo>
                    <a:pt x="375" y="1"/>
                    <a:pt x="359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57"/>
            <p:cNvSpPr/>
            <p:nvPr/>
          </p:nvSpPr>
          <p:spPr>
            <a:xfrm>
              <a:off x="1547420" y="3899083"/>
              <a:ext cx="21493" cy="12456"/>
            </a:xfrm>
            <a:custGeom>
              <a:rect b="b" l="l" r="r" t="t"/>
              <a:pathLst>
                <a:path extrusionOk="0" h="153" w="264">
                  <a:moveTo>
                    <a:pt x="231" y="0"/>
                  </a:moveTo>
                  <a:cubicBezTo>
                    <a:pt x="169" y="9"/>
                    <a:pt x="103" y="13"/>
                    <a:pt x="38" y="21"/>
                  </a:cubicBezTo>
                  <a:cubicBezTo>
                    <a:pt x="25" y="25"/>
                    <a:pt x="13" y="46"/>
                    <a:pt x="1" y="62"/>
                  </a:cubicBezTo>
                  <a:cubicBezTo>
                    <a:pt x="13" y="128"/>
                    <a:pt x="42" y="144"/>
                    <a:pt x="75" y="144"/>
                  </a:cubicBezTo>
                  <a:cubicBezTo>
                    <a:pt x="80" y="145"/>
                    <a:pt x="84" y="145"/>
                    <a:pt x="89" y="145"/>
                  </a:cubicBezTo>
                  <a:cubicBezTo>
                    <a:pt x="113" y="145"/>
                    <a:pt x="139" y="139"/>
                    <a:pt x="163" y="139"/>
                  </a:cubicBezTo>
                  <a:cubicBezTo>
                    <a:pt x="168" y="139"/>
                    <a:pt x="173" y="139"/>
                    <a:pt x="177" y="140"/>
                  </a:cubicBezTo>
                  <a:cubicBezTo>
                    <a:pt x="206" y="140"/>
                    <a:pt x="235" y="144"/>
                    <a:pt x="263" y="152"/>
                  </a:cubicBezTo>
                  <a:lnTo>
                    <a:pt x="263" y="9"/>
                  </a:lnTo>
                  <a:cubicBezTo>
                    <a:pt x="255" y="0"/>
                    <a:pt x="24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57"/>
            <p:cNvSpPr/>
            <p:nvPr/>
          </p:nvSpPr>
          <p:spPr>
            <a:xfrm>
              <a:off x="1555154" y="3993603"/>
              <a:ext cx="13759" cy="13433"/>
            </a:xfrm>
            <a:custGeom>
              <a:rect b="b" l="l" r="r" t="t"/>
              <a:pathLst>
                <a:path extrusionOk="0" h="165" w="169">
                  <a:moveTo>
                    <a:pt x="168" y="1"/>
                  </a:moveTo>
                  <a:cubicBezTo>
                    <a:pt x="123" y="1"/>
                    <a:pt x="70" y="34"/>
                    <a:pt x="21" y="42"/>
                  </a:cubicBezTo>
                  <a:cubicBezTo>
                    <a:pt x="13" y="42"/>
                    <a:pt x="0" y="70"/>
                    <a:pt x="0" y="91"/>
                  </a:cubicBezTo>
                  <a:cubicBezTo>
                    <a:pt x="0" y="107"/>
                    <a:pt x="4" y="124"/>
                    <a:pt x="17" y="140"/>
                  </a:cubicBezTo>
                  <a:cubicBezTo>
                    <a:pt x="25" y="152"/>
                    <a:pt x="41" y="161"/>
                    <a:pt x="58" y="165"/>
                  </a:cubicBezTo>
                  <a:cubicBezTo>
                    <a:pt x="95" y="165"/>
                    <a:pt x="132" y="161"/>
                    <a:pt x="168" y="152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3" name="Google Shape;1233;p57"/>
          <p:cNvSpPr txBox="1"/>
          <p:nvPr>
            <p:ph type="ctrTitle"/>
          </p:nvPr>
        </p:nvSpPr>
        <p:spPr>
          <a:xfrm>
            <a:off x="1637060" y="1648700"/>
            <a:ext cx="16710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Bushnell</a:t>
            </a:r>
            <a:endParaRPr/>
          </a:p>
        </p:txBody>
      </p:sp>
      <p:sp>
        <p:nvSpPr>
          <p:cNvPr id="1234" name="Google Shape;1234;p57"/>
          <p:cNvSpPr txBox="1"/>
          <p:nvPr>
            <p:ph idx="1" type="subTitle"/>
          </p:nvPr>
        </p:nvSpPr>
        <p:spPr>
          <a:xfrm>
            <a:off x="1621010" y="1994550"/>
            <a:ext cx="17031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Technological</a:t>
            </a:r>
            <a:r>
              <a:rPr lang="en"/>
              <a:t> inventor; </a:t>
            </a:r>
            <a:r>
              <a:rPr lang="en"/>
              <a:t>brought</a:t>
            </a:r>
            <a:r>
              <a:rPr lang="en"/>
              <a:t> new ideas that stemmed from technology</a:t>
            </a:r>
            <a:endParaRPr/>
          </a:p>
        </p:txBody>
      </p:sp>
      <p:sp>
        <p:nvSpPr>
          <p:cNvPr id="1235" name="Google Shape;1235;p57"/>
          <p:cNvSpPr txBox="1"/>
          <p:nvPr>
            <p:ph idx="4" type="subTitle"/>
          </p:nvPr>
        </p:nvSpPr>
        <p:spPr>
          <a:xfrm>
            <a:off x="3720450" y="3365538"/>
            <a:ext cx="17031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Led with ideas of innovation , modernization, &amp; </a:t>
            </a:r>
            <a:r>
              <a:rPr lang="en"/>
              <a:t>perseverance</a:t>
            </a:r>
            <a:endParaRPr/>
          </a:p>
        </p:txBody>
      </p:sp>
      <p:sp>
        <p:nvSpPr>
          <p:cNvPr id="1236" name="Google Shape;1236;p57"/>
          <p:cNvSpPr txBox="1"/>
          <p:nvPr>
            <p:ph idx="2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They Compare &amp; Contrast</a:t>
            </a:r>
            <a:endParaRPr/>
          </a:p>
        </p:txBody>
      </p:sp>
      <p:sp>
        <p:nvSpPr>
          <p:cNvPr id="1237" name="Google Shape;1237;p57"/>
          <p:cNvSpPr txBox="1"/>
          <p:nvPr>
            <p:ph idx="3" type="ctrTitle"/>
          </p:nvPr>
        </p:nvSpPr>
        <p:spPr>
          <a:xfrm>
            <a:off x="3736500" y="2959938"/>
            <a:ext cx="16710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Similarities</a:t>
            </a:r>
            <a:endParaRPr/>
          </a:p>
        </p:txBody>
      </p:sp>
      <p:sp>
        <p:nvSpPr>
          <p:cNvPr id="1238" name="Google Shape;1238;p57"/>
          <p:cNvSpPr txBox="1"/>
          <p:nvPr>
            <p:ph idx="5" type="ctrTitle"/>
          </p:nvPr>
        </p:nvSpPr>
        <p:spPr>
          <a:xfrm>
            <a:off x="5834740" y="1648725"/>
            <a:ext cx="16734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Catherine</a:t>
            </a:r>
            <a:endParaRPr/>
          </a:p>
        </p:txBody>
      </p:sp>
      <p:sp>
        <p:nvSpPr>
          <p:cNvPr id="1239" name="Google Shape;1239;p57"/>
          <p:cNvSpPr txBox="1"/>
          <p:nvPr>
            <p:ph idx="6" type="subTitle"/>
          </p:nvPr>
        </p:nvSpPr>
        <p:spPr>
          <a:xfrm>
            <a:off x="5819890" y="1994538"/>
            <a:ext cx="17031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Respected world leader; brought new ideas that stemmed from Europe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"/>
          <p:cNvSpPr/>
          <p:nvPr/>
        </p:nvSpPr>
        <p:spPr>
          <a:xfrm>
            <a:off x="4027800" y="1182829"/>
            <a:ext cx="10884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9"/>
          <p:cNvSpPr/>
          <p:nvPr/>
        </p:nvSpPr>
        <p:spPr>
          <a:xfrm>
            <a:off x="4027760" y="1182824"/>
            <a:ext cx="1088480" cy="986491"/>
          </a:xfrm>
          <a:custGeom>
            <a:rect b="b" l="l" r="r" t="t"/>
            <a:pathLst>
              <a:path extrusionOk="0" h="19819" w="21868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9"/>
          <p:cNvSpPr txBox="1"/>
          <p:nvPr>
            <p:ph type="title"/>
          </p:nvPr>
        </p:nvSpPr>
        <p:spPr>
          <a:xfrm>
            <a:off x="2831550" y="2577725"/>
            <a:ext cx="34809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Nolan Bushnell</a:t>
            </a:r>
            <a:endParaRPr sz="4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“Father of electronic gaming”</a:t>
            </a:r>
            <a:endParaRPr sz="2400"/>
          </a:p>
        </p:txBody>
      </p:sp>
      <p:sp>
        <p:nvSpPr>
          <p:cNvPr id="469" name="Google Shape;469;p49"/>
          <p:cNvSpPr txBox="1"/>
          <p:nvPr>
            <p:ph idx="1" type="subTitle"/>
          </p:nvPr>
        </p:nvSpPr>
        <p:spPr>
          <a:xfrm>
            <a:off x="3054600" y="3474425"/>
            <a:ext cx="30348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February 5, 1943</a:t>
            </a:r>
            <a:endParaRPr/>
          </a:p>
        </p:txBody>
      </p:sp>
      <p:pic>
        <p:nvPicPr>
          <p:cNvPr id="470" name="Google Shape;4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94691">
            <a:off x="253850" y="1671801"/>
            <a:ext cx="2862025" cy="3026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49"/>
          <p:cNvGrpSpPr/>
          <p:nvPr/>
        </p:nvGrpSpPr>
        <p:grpSpPr>
          <a:xfrm>
            <a:off x="5947182" y="244645"/>
            <a:ext cx="3037805" cy="2862747"/>
            <a:chOff x="5947182" y="244645"/>
            <a:chExt cx="3037805" cy="2862747"/>
          </a:xfrm>
        </p:grpSpPr>
        <p:pic>
          <p:nvPicPr>
            <p:cNvPr id="472" name="Google Shape;472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675432">
              <a:off x="5925778" y="769441"/>
              <a:ext cx="1798724" cy="101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528202">
              <a:off x="7063752" y="1646192"/>
              <a:ext cx="1798725" cy="1016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4" name="Google Shape;47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7101" y="716925"/>
            <a:ext cx="1549800" cy="1698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0"/>
          <p:cNvSpPr txBox="1"/>
          <p:nvPr>
            <p:ph idx="1" type="subTitle"/>
          </p:nvPr>
        </p:nvSpPr>
        <p:spPr>
          <a:xfrm>
            <a:off x="1759625" y="327275"/>
            <a:ext cx="5634900" cy="19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“The ultimate inspiration is the deadline”</a:t>
            </a:r>
            <a:endParaRPr/>
          </a:p>
        </p:txBody>
      </p:sp>
      <p:sp>
        <p:nvSpPr>
          <p:cNvPr id="480" name="Google Shape;480;p50"/>
          <p:cNvSpPr txBox="1"/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–Nolan Bushnell</a:t>
            </a:r>
            <a:endParaRPr/>
          </a:p>
        </p:txBody>
      </p:sp>
      <p:grpSp>
        <p:nvGrpSpPr>
          <p:cNvPr id="481" name="Google Shape;481;p50"/>
          <p:cNvGrpSpPr/>
          <p:nvPr/>
        </p:nvGrpSpPr>
        <p:grpSpPr>
          <a:xfrm>
            <a:off x="1601858" y="912909"/>
            <a:ext cx="5950469" cy="2007963"/>
            <a:chOff x="3013175" y="4489825"/>
            <a:chExt cx="1829000" cy="982850"/>
          </a:xfrm>
        </p:grpSpPr>
        <p:sp>
          <p:nvSpPr>
            <p:cNvPr id="482" name="Google Shape;482;p50"/>
            <p:cNvSpPr/>
            <p:nvPr/>
          </p:nvSpPr>
          <p:spPr>
            <a:xfrm>
              <a:off x="3053600" y="4530125"/>
              <a:ext cx="1748175" cy="902150"/>
            </a:xfrm>
            <a:custGeom>
              <a:rect b="b" l="l" r="r" t="t"/>
              <a:pathLst>
                <a:path extrusionOk="0" h="36086" w="69927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50"/>
            <p:cNvSpPr/>
            <p:nvPr/>
          </p:nvSpPr>
          <p:spPr>
            <a:xfrm>
              <a:off x="3013175" y="4491050"/>
              <a:ext cx="1829000" cy="981625"/>
            </a:xfrm>
            <a:custGeom>
              <a:rect b="b" l="l" r="r" t="t"/>
              <a:pathLst>
                <a:path extrusionOk="0" h="39265" w="7316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50"/>
            <p:cNvSpPr/>
            <p:nvPr/>
          </p:nvSpPr>
          <p:spPr>
            <a:xfrm>
              <a:off x="4800975" y="5395600"/>
              <a:ext cx="4725" cy="3775"/>
            </a:xfrm>
            <a:custGeom>
              <a:rect b="b" l="l" r="r" t="t"/>
              <a:pathLst>
                <a:path extrusionOk="0" h="151" w="189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50"/>
            <p:cNvSpPr/>
            <p:nvPr/>
          </p:nvSpPr>
          <p:spPr>
            <a:xfrm>
              <a:off x="4810300" y="5395425"/>
              <a:ext cx="3100" cy="3825"/>
            </a:xfrm>
            <a:custGeom>
              <a:rect b="b" l="l" r="r" t="t"/>
              <a:pathLst>
                <a:path extrusionOk="0" h="153" w="124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50"/>
            <p:cNvSpPr/>
            <p:nvPr/>
          </p:nvSpPr>
          <p:spPr>
            <a:xfrm>
              <a:off x="4813475" y="5395625"/>
              <a:ext cx="1575" cy="2675"/>
            </a:xfrm>
            <a:custGeom>
              <a:rect b="b" l="l" r="r" t="t"/>
              <a:pathLst>
                <a:path extrusionOk="0" h="107" w="63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50"/>
            <p:cNvSpPr/>
            <p:nvPr/>
          </p:nvSpPr>
          <p:spPr>
            <a:xfrm>
              <a:off x="4815225" y="5395350"/>
              <a:ext cx="1250" cy="3250"/>
            </a:xfrm>
            <a:custGeom>
              <a:rect b="b" l="l" r="r" t="t"/>
              <a:pathLst>
                <a:path extrusionOk="0" h="130" w="5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50"/>
            <p:cNvSpPr/>
            <p:nvPr/>
          </p:nvSpPr>
          <p:spPr>
            <a:xfrm>
              <a:off x="4807625" y="5395850"/>
              <a:ext cx="950" cy="3400"/>
            </a:xfrm>
            <a:custGeom>
              <a:rect b="b" l="l" r="r" t="t"/>
              <a:pathLst>
                <a:path extrusionOk="0" h="136" w="38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50"/>
            <p:cNvSpPr/>
            <p:nvPr/>
          </p:nvSpPr>
          <p:spPr>
            <a:xfrm>
              <a:off x="4808975" y="5395925"/>
              <a:ext cx="1050" cy="3425"/>
            </a:xfrm>
            <a:custGeom>
              <a:rect b="b" l="l" r="r" t="t"/>
              <a:pathLst>
                <a:path extrusionOk="0" h="137" w="42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50"/>
            <p:cNvSpPr/>
            <p:nvPr/>
          </p:nvSpPr>
          <p:spPr>
            <a:xfrm>
              <a:off x="4806400" y="5395725"/>
              <a:ext cx="950" cy="3075"/>
            </a:xfrm>
            <a:custGeom>
              <a:rect b="b" l="l" r="r" t="t"/>
              <a:pathLst>
                <a:path extrusionOk="0" h="123" w="38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50"/>
            <p:cNvSpPr/>
            <p:nvPr/>
          </p:nvSpPr>
          <p:spPr>
            <a:xfrm>
              <a:off x="4806925" y="5434200"/>
              <a:ext cx="9350" cy="4400"/>
            </a:xfrm>
            <a:custGeom>
              <a:rect b="b" l="l" r="r" t="t"/>
              <a:pathLst>
                <a:path extrusionOk="0" h="176" w="374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50"/>
            <p:cNvSpPr/>
            <p:nvPr/>
          </p:nvSpPr>
          <p:spPr>
            <a:xfrm>
              <a:off x="4816250" y="5433975"/>
              <a:ext cx="1250" cy="3425"/>
            </a:xfrm>
            <a:custGeom>
              <a:rect b="b" l="l" r="r" t="t"/>
              <a:pathLst>
                <a:path extrusionOk="0" h="137" w="5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50"/>
            <p:cNvSpPr/>
            <p:nvPr/>
          </p:nvSpPr>
          <p:spPr>
            <a:xfrm>
              <a:off x="4818000" y="5434525"/>
              <a:ext cx="1250" cy="3325"/>
            </a:xfrm>
            <a:custGeom>
              <a:rect b="b" l="l" r="r" t="t"/>
              <a:pathLst>
                <a:path extrusionOk="0" h="133" w="5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50"/>
            <p:cNvSpPr/>
            <p:nvPr/>
          </p:nvSpPr>
          <p:spPr>
            <a:xfrm>
              <a:off x="4802400" y="5435400"/>
              <a:ext cx="750" cy="2600"/>
            </a:xfrm>
            <a:custGeom>
              <a:rect b="b" l="l" r="r" t="t"/>
              <a:pathLst>
                <a:path extrusionOk="0" h="104" w="3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50"/>
            <p:cNvSpPr/>
            <p:nvPr/>
          </p:nvSpPr>
          <p:spPr>
            <a:xfrm>
              <a:off x="4812975" y="5355775"/>
              <a:ext cx="15000" cy="5650"/>
            </a:xfrm>
            <a:custGeom>
              <a:rect b="b" l="l" r="r" t="t"/>
              <a:pathLst>
                <a:path extrusionOk="0" h="226" w="60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50"/>
            <p:cNvSpPr/>
            <p:nvPr/>
          </p:nvSpPr>
          <p:spPr>
            <a:xfrm>
              <a:off x="4804975" y="5355825"/>
              <a:ext cx="2375" cy="3125"/>
            </a:xfrm>
            <a:custGeom>
              <a:rect b="b" l="l" r="r" t="t"/>
              <a:pathLst>
                <a:path extrusionOk="0" h="125" w="95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50"/>
            <p:cNvSpPr/>
            <p:nvPr/>
          </p:nvSpPr>
          <p:spPr>
            <a:xfrm>
              <a:off x="4809075" y="5355500"/>
              <a:ext cx="1150" cy="3400"/>
            </a:xfrm>
            <a:custGeom>
              <a:rect b="b" l="l" r="r" t="t"/>
              <a:pathLst>
                <a:path extrusionOk="0" h="136" w="46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50"/>
            <p:cNvSpPr/>
            <p:nvPr/>
          </p:nvSpPr>
          <p:spPr>
            <a:xfrm>
              <a:off x="4810700" y="5355925"/>
              <a:ext cx="1050" cy="3550"/>
            </a:xfrm>
            <a:custGeom>
              <a:rect b="b" l="l" r="r" t="t"/>
              <a:pathLst>
                <a:path extrusionOk="0" h="142" w="42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50"/>
            <p:cNvSpPr/>
            <p:nvPr/>
          </p:nvSpPr>
          <p:spPr>
            <a:xfrm>
              <a:off x="4811950" y="5356050"/>
              <a:ext cx="825" cy="3500"/>
            </a:xfrm>
            <a:custGeom>
              <a:rect b="b" l="l" r="r" t="t"/>
              <a:pathLst>
                <a:path extrusionOk="0" h="140" w="33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50"/>
            <p:cNvSpPr/>
            <p:nvPr/>
          </p:nvSpPr>
          <p:spPr>
            <a:xfrm>
              <a:off x="4807950" y="5355750"/>
              <a:ext cx="825" cy="2775"/>
            </a:xfrm>
            <a:custGeom>
              <a:rect b="b" l="l" r="r" t="t"/>
              <a:pathLst>
                <a:path extrusionOk="0" h="111" w="33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50"/>
            <p:cNvSpPr/>
            <p:nvPr/>
          </p:nvSpPr>
          <p:spPr>
            <a:xfrm>
              <a:off x="4827950" y="5356025"/>
              <a:ext cx="850" cy="2800"/>
            </a:xfrm>
            <a:custGeom>
              <a:rect b="b" l="l" r="r" t="t"/>
              <a:pathLst>
                <a:path extrusionOk="0" h="112" w="34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50"/>
            <p:cNvSpPr/>
            <p:nvPr/>
          </p:nvSpPr>
          <p:spPr>
            <a:xfrm>
              <a:off x="4811225" y="5447725"/>
              <a:ext cx="10600" cy="3650"/>
            </a:xfrm>
            <a:custGeom>
              <a:rect b="b" l="l" r="r" t="t"/>
              <a:pathLst>
                <a:path extrusionOk="0" h="146" w="424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50"/>
            <p:cNvSpPr/>
            <p:nvPr/>
          </p:nvSpPr>
          <p:spPr>
            <a:xfrm>
              <a:off x="4810100" y="5448625"/>
              <a:ext cx="950" cy="2000"/>
            </a:xfrm>
            <a:custGeom>
              <a:rect b="b" l="l" r="r" t="t"/>
              <a:pathLst>
                <a:path extrusionOk="0" h="80" w="38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50"/>
            <p:cNvSpPr/>
            <p:nvPr/>
          </p:nvSpPr>
          <p:spPr>
            <a:xfrm>
              <a:off x="4803225" y="5460875"/>
              <a:ext cx="10075" cy="3500"/>
            </a:xfrm>
            <a:custGeom>
              <a:rect b="b" l="l" r="r" t="t"/>
              <a:pathLst>
                <a:path extrusionOk="0" h="140" w="403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50"/>
            <p:cNvSpPr/>
            <p:nvPr/>
          </p:nvSpPr>
          <p:spPr>
            <a:xfrm>
              <a:off x="4801175" y="5461000"/>
              <a:ext cx="1775" cy="2950"/>
            </a:xfrm>
            <a:custGeom>
              <a:rect b="b" l="l" r="r" t="t"/>
              <a:pathLst>
                <a:path extrusionOk="0" h="118" w="71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50"/>
            <p:cNvSpPr/>
            <p:nvPr/>
          </p:nvSpPr>
          <p:spPr>
            <a:xfrm>
              <a:off x="4798700" y="5461275"/>
              <a:ext cx="1775" cy="3000"/>
            </a:xfrm>
            <a:custGeom>
              <a:rect b="b" l="l" r="r" t="t"/>
              <a:pathLst>
                <a:path extrusionOk="0" h="120" w="71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50"/>
            <p:cNvSpPr/>
            <p:nvPr/>
          </p:nvSpPr>
          <p:spPr>
            <a:xfrm>
              <a:off x="4796975" y="5461450"/>
              <a:ext cx="825" cy="2150"/>
            </a:xfrm>
            <a:custGeom>
              <a:rect b="b" l="l" r="r" t="t"/>
              <a:pathLst>
                <a:path extrusionOk="0" h="86" w="33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50"/>
            <p:cNvSpPr/>
            <p:nvPr/>
          </p:nvSpPr>
          <p:spPr>
            <a:xfrm>
              <a:off x="4810700" y="5342200"/>
              <a:ext cx="1050" cy="2875"/>
            </a:xfrm>
            <a:custGeom>
              <a:rect b="b" l="l" r="r" t="t"/>
              <a:pathLst>
                <a:path extrusionOk="0" h="115" w="42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50"/>
            <p:cNvSpPr/>
            <p:nvPr/>
          </p:nvSpPr>
          <p:spPr>
            <a:xfrm>
              <a:off x="4818000" y="5342375"/>
              <a:ext cx="850" cy="2725"/>
            </a:xfrm>
            <a:custGeom>
              <a:rect b="b" l="l" r="r" t="t"/>
              <a:pathLst>
                <a:path extrusionOk="0" h="109" w="34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50"/>
            <p:cNvSpPr/>
            <p:nvPr/>
          </p:nvSpPr>
          <p:spPr>
            <a:xfrm>
              <a:off x="4812150" y="5342275"/>
              <a:ext cx="5350" cy="3600"/>
            </a:xfrm>
            <a:custGeom>
              <a:rect b="b" l="l" r="r" t="t"/>
              <a:pathLst>
                <a:path extrusionOk="0" h="144" w="214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50"/>
            <p:cNvSpPr/>
            <p:nvPr/>
          </p:nvSpPr>
          <p:spPr>
            <a:xfrm>
              <a:off x="4807825" y="5342725"/>
              <a:ext cx="1175" cy="3075"/>
            </a:xfrm>
            <a:custGeom>
              <a:rect b="b" l="l" r="r" t="t"/>
              <a:pathLst>
                <a:path extrusionOk="0" h="123" w="47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50"/>
            <p:cNvSpPr/>
            <p:nvPr/>
          </p:nvSpPr>
          <p:spPr>
            <a:xfrm>
              <a:off x="4823025" y="5342800"/>
              <a:ext cx="850" cy="3075"/>
            </a:xfrm>
            <a:custGeom>
              <a:rect b="b" l="l" r="r" t="t"/>
              <a:pathLst>
                <a:path extrusionOk="0" h="123" w="34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50"/>
            <p:cNvSpPr/>
            <p:nvPr/>
          </p:nvSpPr>
          <p:spPr>
            <a:xfrm>
              <a:off x="4809475" y="5342575"/>
              <a:ext cx="950" cy="3000"/>
            </a:xfrm>
            <a:custGeom>
              <a:rect b="b" l="l" r="r" t="t"/>
              <a:pathLst>
                <a:path extrusionOk="0" h="120" w="38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50"/>
            <p:cNvSpPr/>
            <p:nvPr/>
          </p:nvSpPr>
          <p:spPr>
            <a:xfrm>
              <a:off x="4819625" y="5342725"/>
              <a:ext cx="850" cy="3000"/>
            </a:xfrm>
            <a:custGeom>
              <a:rect b="b" l="l" r="r" t="t"/>
              <a:pathLst>
                <a:path extrusionOk="0" h="120" w="34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50"/>
            <p:cNvSpPr/>
            <p:nvPr/>
          </p:nvSpPr>
          <p:spPr>
            <a:xfrm>
              <a:off x="4821900" y="5342675"/>
              <a:ext cx="725" cy="3225"/>
            </a:xfrm>
            <a:custGeom>
              <a:rect b="b" l="l" r="r" t="t"/>
              <a:pathLst>
                <a:path extrusionOk="0" h="129" w="29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50"/>
            <p:cNvSpPr/>
            <p:nvPr/>
          </p:nvSpPr>
          <p:spPr>
            <a:xfrm>
              <a:off x="4806300" y="5343325"/>
              <a:ext cx="850" cy="2425"/>
            </a:xfrm>
            <a:custGeom>
              <a:rect b="b" l="l" r="r" t="t"/>
              <a:pathLst>
                <a:path extrusionOk="0" h="97" w="34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50"/>
            <p:cNvSpPr/>
            <p:nvPr/>
          </p:nvSpPr>
          <p:spPr>
            <a:xfrm>
              <a:off x="4820750" y="5342975"/>
              <a:ext cx="550" cy="2625"/>
            </a:xfrm>
            <a:custGeom>
              <a:rect b="b" l="l" r="r" t="t"/>
              <a:pathLst>
                <a:path extrusionOk="0" h="105" w="22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50"/>
            <p:cNvSpPr/>
            <p:nvPr/>
          </p:nvSpPr>
          <p:spPr>
            <a:xfrm>
              <a:off x="4804650" y="5382225"/>
              <a:ext cx="3725" cy="3400"/>
            </a:xfrm>
            <a:custGeom>
              <a:rect b="b" l="l" r="r" t="t"/>
              <a:pathLst>
                <a:path extrusionOk="0" h="136" w="149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50"/>
            <p:cNvSpPr/>
            <p:nvPr/>
          </p:nvSpPr>
          <p:spPr>
            <a:xfrm>
              <a:off x="4802000" y="5383050"/>
              <a:ext cx="1850" cy="2825"/>
            </a:xfrm>
            <a:custGeom>
              <a:rect b="b" l="l" r="r" t="t"/>
              <a:pathLst>
                <a:path extrusionOk="0" h="113" w="74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50"/>
            <p:cNvSpPr/>
            <p:nvPr/>
          </p:nvSpPr>
          <p:spPr>
            <a:xfrm>
              <a:off x="4799525" y="5382475"/>
              <a:ext cx="1575" cy="3325"/>
            </a:xfrm>
            <a:custGeom>
              <a:rect b="b" l="l" r="r" t="t"/>
              <a:pathLst>
                <a:path extrusionOk="0" h="133" w="63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50"/>
            <p:cNvSpPr/>
            <p:nvPr/>
          </p:nvSpPr>
          <p:spPr>
            <a:xfrm>
              <a:off x="4817175" y="5382575"/>
              <a:ext cx="1150" cy="3525"/>
            </a:xfrm>
            <a:custGeom>
              <a:rect b="b" l="l" r="r" t="t"/>
              <a:pathLst>
                <a:path extrusionOk="0" h="141" w="46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50"/>
            <p:cNvSpPr/>
            <p:nvPr/>
          </p:nvSpPr>
          <p:spPr>
            <a:xfrm>
              <a:off x="4815525" y="5382600"/>
              <a:ext cx="950" cy="2850"/>
            </a:xfrm>
            <a:custGeom>
              <a:rect b="b" l="l" r="r" t="t"/>
              <a:pathLst>
                <a:path extrusionOk="0" h="114" w="38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50"/>
            <p:cNvSpPr/>
            <p:nvPr/>
          </p:nvSpPr>
          <p:spPr>
            <a:xfrm>
              <a:off x="4808750" y="5382900"/>
              <a:ext cx="750" cy="2475"/>
            </a:xfrm>
            <a:custGeom>
              <a:rect b="b" l="l" r="r" t="t"/>
              <a:pathLst>
                <a:path extrusionOk="0" h="99" w="3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50"/>
            <p:cNvSpPr/>
            <p:nvPr/>
          </p:nvSpPr>
          <p:spPr>
            <a:xfrm>
              <a:off x="4812250" y="5382700"/>
              <a:ext cx="650" cy="2600"/>
            </a:xfrm>
            <a:custGeom>
              <a:rect b="b" l="l" r="r" t="t"/>
              <a:pathLst>
                <a:path extrusionOk="0" h="104" w="26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50"/>
            <p:cNvSpPr/>
            <p:nvPr/>
          </p:nvSpPr>
          <p:spPr>
            <a:xfrm>
              <a:off x="4810700" y="5382775"/>
              <a:ext cx="550" cy="2375"/>
            </a:xfrm>
            <a:custGeom>
              <a:rect b="b" l="l" r="r" t="t"/>
              <a:pathLst>
                <a:path extrusionOk="0" h="95" w="22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50"/>
            <p:cNvSpPr/>
            <p:nvPr/>
          </p:nvSpPr>
          <p:spPr>
            <a:xfrm>
              <a:off x="4814100" y="5383000"/>
              <a:ext cx="525" cy="2800"/>
            </a:xfrm>
            <a:custGeom>
              <a:rect b="b" l="l" r="r" t="t"/>
              <a:pathLst>
                <a:path extrusionOk="0" h="112" w="21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50"/>
            <p:cNvSpPr/>
            <p:nvPr/>
          </p:nvSpPr>
          <p:spPr>
            <a:xfrm>
              <a:off x="4806300" y="5369900"/>
              <a:ext cx="1150" cy="2700"/>
            </a:xfrm>
            <a:custGeom>
              <a:rect b="b" l="l" r="r" t="t"/>
              <a:pathLst>
                <a:path extrusionOk="0" h="108" w="46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50"/>
            <p:cNvSpPr/>
            <p:nvPr/>
          </p:nvSpPr>
          <p:spPr>
            <a:xfrm>
              <a:off x="4808450" y="5369900"/>
              <a:ext cx="850" cy="2450"/>
            </a:xfrm>
            <a:custGeom>
              <a:rect b="b" l="l" r="r" t="t"/>
              <a:pathLst>
                <a:path extrusionOk="0" h="98" w="34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50"/>
            <p:cNvSpPr/>
            <p:nvPr/>
          </p:nvSpPr>
          <p:spPr>
            <a:xfrm>
              <a:off x="4816250" y="5370100"/>
              <a:ext cx="650" cy="2450"/>
            </a:xfrm>
            <a:custGeom>
              <a:rect b="b" l="l" r="r" t="t"/>
              <a:pathLst>
                <a:path extrusionOk="0" h="98" w="26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50"/>
            <p:cNvSpPr/>
            <p:nvPr/>
          </p:nvSpPr>
          <p:spPr>
            <a:xfrm>
              <a:off x="4818100" y="5421825"/>
              <a:ext cx="1350" cy="2750"/>
            </a:xfrm>
            <a:custGeom>
              <a:rect b="b" l="l" r="r" t="t"/>
              <a:pathLst>
                <a:path extrusionOk="0" h="110" w="54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50"/>
            <p:cNvSpPr/>
            <p:nvPr/>
          </p:nvSpPr>
          <p:spPr>
            <a:xfrm>
              <a:off x="4814100" y="5422200"/>
              <a:ext cx="950" cy="2500"/>
            </a:xfrm>
            <a:custGeom>
              <a:rect b="b" l="l" r="r" t="t"/>
              <a:pathLst>
                <a:path extrusionOk="0" h="100" w="38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50"/>
            <p:cNvSpPr/>
            <p:nvPr/>
          </p:nvSpPr>
          <p:spPr>
            <a:xfrm>
              <a:off x="4801375" y="5421875"/>
              <a:ext cx="750" cy="2275"/>
            </a:xfrm>
            <a:custGeom>
              <a:rect b="b" l="l" r="r" t="t"/>
              <a:pathLst>
                <a:path extrusionOk="0" h="91" w="3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50"/>
            <p:cNvSpPr/>
            <p:nvPr/>
          </p:nvSpPr>
          <p:spPr>
            <a:xfrm>
              <a:off x="4803125" y="5422200"/>
              <a:ext cx="625" cy="2325"/>
            </a:xfrm>
            <a:custGeom>
              <a:rect b="b" l="l" r="r" t="t"/>
              <a:pathLst>
                <a:path extrusionOk="0" h="93" w="25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50"/>
            <p:cNvSpPr/>
            <p:nvPr/>
          </p:nvSpPr>
          <p:spPr>
            <a:xfrm>
              <a:off x="4804750" y="5421875"/>
              <a:ext cx="650" cy="2350"/>
            </a:xfrm>
            <a:custGeom>
              <a:rect b="b" l="l" r="r" t="t"/>
              <a:pathLst>
                <a:path extrusionOk="0" h="94" w="26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50"/>
            <p:cNvSpPr/>
            <p:nvPr/>
          </p:nvSpPr>
          <p:spPr>
            <a:xfrm>
              <a:off x="4800975" y="5408375"/>
              <a:ext cx="3300" cy="3575"/>
            </a:xfrm>
            <a:custGeom>
              <a:rect b="b" l="l" r="r" t="t"/>
              <a:pathLst>
                <a:path extrusionOk="0" h="143" w="132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50"/>
            <p:cNvSpPr/>
            <p:nvPr/>
          </p:nvSpPr>
          <p:spPr>
            <a:xfrm>
              <a:off x="4812750" y="5408625"/>
              <a:ext cx="2500" cy="3475"/>
            </a:xfrm>
            <a:custGeom>
              <a:rect b="b" l="l" r="r" t="t"/>
              <a:pathLst>
                <a:path extrusionOk="0" h="139" w="10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50"/>
            <p:cNvSpPr/>
            <p:nvPr/>
          </p:nvSpPr>
          <p:spPr>
            <a:xfrm>
              <a:off x="4808975" y="5408125"/>
              <a:ext cx="1650" cy="3650"/>
            </a:xfrm>
            <a:custGeom>
              <a:rect b="b" l="l" r="r" t="t"/>
              <a:pathLst>
                <a:path extrusionOk="0" h="146" w="66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50"/>
            <p:cNvSpPr/>
            <p:nvPr/>
          </p:nvSpPr>
          <p:spPr>
            <a:xfrm>
              <a:off x="4806800" y="5408500"/>
              <a:ext cx="1475" cy="3075"/>
            </a:xfrm>
            <a:custGeom>
              <a:rect b="b" l="l" r="r" t="t"/>
              <a:pathLst>
                <a:path extrusionOk="0" h="123" w="59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50"/>
            <p:cNvSpPr/>
            <p:nvPr/>
          </p:nvSpPr>
          <p:spPr>
            <a:xfrm>
              <a:off x="4804850" y="5408750"/>
              <a:ext cx="1275" cy="3250"/>
            </a:xfrm>
            <a:custGeom>
              <a:rect b="b" l="l" r="r" t="t"/>
              <a:pathLst>
                <a:path extrusionOk="0" h="130" w="51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50"/>
            <p:cNvSpPr/>
            <p:nvPr/>
          </p:nvSpPr>
          <p:spPr>
            <a:xfrm>
              <a:off x="4811225" y="5408475"/>
              <a:ext cx="1150" cy="3275"/>
            </a:xfrm>
            <a:custGeom>
              <a:rect b="b" l="l" r="r" t="t"/>
              <a:pathLst>
                <a:path extrusionOk="0" h="131" w="46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50"/>
            <p:cNvSpPr/>
            <p:nvPr/>
          </p:nvSpPr>
          <p:spPr>
            <a:xfrm>
              <a:off x="4817475" y="5408425"/>
              <a:ext cx="950" cy="3050"/>
            </a:xfrm>
            <a:custGeom>
              <a:rect b="b" l="l" r="r" t="t"/>
              <a:pathLst>
                <a:path extrusionOk="0" h="122" w="38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50"/>
            <p:cNvSpPr/>
            <p:nvPr/>
          </p:nvSpPr>
          <p:spPr>
            <a:xfrm>
              <a:off x="4818600" y="5408550"/>
              <a:ext cx="750" cy="2900"/>
            </a:xfrm>
            <a:custGeom>
              <a:rect b="b" l="l" r="r" t="t"/>
              <a:pathLst>
                <a:path extrusionOk="0" h="116" w="3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50"/>
            <p:cNvSpPr/>
            <p:nvPr/>
          </p:nvSpPr>
          <p:spPr>
            <a:xfrm>
              <a:off x="4816150" y="5408850"/>
              <a:ext cx="625" cy="1925"/>
            </a:xfrm>
            <a:custGeom>
              <a:rect b="b" l="l" r="r" t="t"/>
              <a:pathLst>
                <a:path extrusionOk="0" h="77" w="25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50"/>
            <p:cNvSpPr/>
            <p:nvPr/>
          </p:nvSpPr>
          <p:spPr>
            <a:xfrm>
              <a:off x="4811950" y="5329550"/>
              <a:ext cx="18975" cy="4650"/>
            </a:xfrm>
            <a:custGeom>
              <a:rect b="b" l="l" r="r" t="t"/>
              <a:pathLst>
                <a:path extrusionOk="0" h="186" w="759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50"/>
            <p:cNvSpPr/>
            <p:nvPr/>
          </p:nvSpPr>
          <p:spPr>
            <a:xfrm>
              <a:off x="4801375" y="5329500"/>
              <a:ext cx="10275" cy="4075"/>
            </a:xfrm>
            <a:custGeom>
              <a:rect b="b" l="l" r="r" t="t"/>
              <a:pathLst>
                <a:path extrusionOk="0" h="163" w="411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50"/>
            <p:cNvSpPr/>
            <p:nvPr/>
          </p:nvSpPr>
          <p:spPr>
            <a:xfrm>
              <a:off x="4791625" y="5330075"/>
              <a:ext cx="7825" cy="3275"/>
            </a:xfrm>
            <a:custGeom>
              <a:rect b="b" l="l" r="r" t="t"/>
              <a:pathLst>
                <a:path extrusionOk="0" h="131" w="313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50"/>
            <p:cNvSpPr/>
            <p:nvPr/>
          </p:nvSpPr>
          <p:spPr>
            <a:xfrm>
              <a:off x="4787125" y="5330625"/>
              <a:ext cx="3100" cy="2525"/>
            </a:xfrm>
            <a:custGeom>
              <a:rect b="b" l="l" r="r" t="t"/>
              <a:pathLst>
                <a:path extrusionOk="0" h="101" w="124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50"/>
            <p:cNvSpPr/>
            <p:nvPr/>
          </p:nvSpPr>
          <p:spPr>
            <a:xfrm>
              <a:off x="4790500" y="5330650"/>
              <a:ext cx="650" cy="2325"/>
            </a:xfrm>
            <a:custGeom>
              <a:rect b="b" l="l" r="r" t="t"/>
              <a:pathLst>
                <a:path extrusionOk="0" h="93" w="26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50"/>
            <p:cNvSpPr/>
            <p:nvPr/>
          </p:nvSpPr>
          <p:spPr>
            <a:xfrm>
              <a:off x="4800350" y="5330475"/>
              <a:ext cx="650" cy="1750"/>
            </a:xfrm>
            <a:custGeom>
              <a:rect b="b" l="l" r="r" t="t"/>
              <a:pathLst>
                <a:path extrusionOk="0" h="70" w="26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50"/>
            <p:cNvSpPr/>
            <p:nvPr/>
          </p:nvSpPr>
          <p:spPr>
            <a:xfrm>
              <a:off x="4819525" y="5432750"/>
              <a:ext cx="16125" cy="7200"/>
            </a:xfrm>
            <a:custGeom>
              <a:rect b="b" l="l" r="r" t="t"/>
              <a:pathLst>
                <a:path extrusionOk="0" h="288" w="645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50"/>
            <p:cNvSpPr/>
            <p:nvPr/>
          </p:nvSpPr>
          <p:spPr>
            <a:xfrm>
              <a:off x="4819525" y="5419700"/>
              <a:ext cx="16125" cy="7200"/>
            </a:xfrm>
            <a:custGeom>
              <a:rect b="b" l="l" r="r" t="t"/>
              <a:pathLst>
                <a:path extrusionOk="0" h="288" w="645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50"/>
            <p:cNvSpPr/>
            <p:nvPr/>
          </p:nvSpPr>
          <p:spPr>
            <a:xfrm>
              <a:off x="4822100" y="5445675"/>
              <a:ext cx="13450" cy="7525"/>
            </a:xfrm>
            <a:custGeom>
              <a:rect b="b" l="l" r="r" t="t"/>
              <a:pathLst>
                <a:path extrusionOk="0" h="301" w="538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50"/>
            <p:cNvSpPr/>
            <p:nvPr/>
          </p:nvSpPr>
          <p:spPr>
            <a:xfrm>
              <a:off x="4829075" y="5354725"/>
              <a:ext cx="6475" cy="6325"/>
            </a:xfrm>
            <a:custGeom>
              <a:rect b="b" l="l" r="r" t="t"/>
              <a:pathLst>
                <a:path extrusionOk="0" h="253" w="259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50"/>
            <p:cNvSpPr/>
            <p:nvPr/>
          </p:nvSpPr>
          <p:spPr>
            <a:xfrm>
              <a:off x="4820050" y="5406925"/>
              <a:ext cx="15600" cy="6700"/>
            </a:xfrm>
            <a:custGeom>
              <a:rect b="b" l="l" r="r" t="t"/>
              <a:pathLst>
                <a:path extrusionOk="0" h="268" w="624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50"/>
            <p:cNvSpPr/>
            <p:nvPr/>
          </p:nvSpPr>
          <p:spPr>
            <a:xfrm>
              <a:off x="4816650" y="5393650"/>
              <a:ext cx="18900" cy="7125"/>
            </a:xfrm>
            <a:custGeom>
              <a:rect b="b" l="l" r="r" t="t"/>
              <a:pathLst>
                <a:path extrusionOk="0" h="285" w="756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50"/>
            <p:cNvSpPr/>
            <p:nvPr/>
          </p:nvSpPr>
          <p:spPr>
            <a:xfrm>
              <a:off x="4818500" y="5380750"/>
              <a:ext cx="17050" cy="6800"/>
            </a:xfrm>
            <a:custGeom>
              <a:rect b="b" l="l" r="r" t="t"/>
              <a:pathLst>
                <a:path extrusionOk="0" h="272" w="682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50"/>
            <p:cNvSpPr/>
            <p:nvPr/>
          </p:nvSpPr>
          <p:spPr>
            <a:xfrm>
              <a:off x="4831025" y="5328825"/>
              <a:ext cx="4625" cy="6200"/>
            </a:xfrm>
            <a:custGeom>
              <a:rect b="b" l="l" r="r" t="t"/>
              <a:pathLst>
                <a:path extrusionOk="0" h="248" w="185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50"/>
            <p:cNvSpPr/>
            <p:nvPr/>
          </p:nvSpPr>
          <p:spPr>
            <a:xfrm>
              <a:off x="4813675" y="5458725"/>
              <a:ext cx="21875" cy="7700"/>
            </a:xfrm>
            <a:custGeom>
              <a:rect b="b" l="l" r="r" t="t"/>
              <a:pathLst>
                <a:path extrusionOk="0" h="308" w="875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50"/>
            <p:cNvSpPr/>
            <p:nvPr/>
          </p:nvSpPr>
          <p:spPr>
            <a:xfrm>
              <a:off x="4824350" y="5341500"/>
              <a:ext cx="11200" cy="6850"/>
            </a:xfrm>
            <a:custGeom>
              <a:rect b="b" l="l" r="r" t="t"/>
              <a:pathLst>
                <a:path extrusionOk="0" h="274" w="448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50"/>
            <p:cNvSpPr/>
            <p:nvPr/>
          </p:nvSpPr>
          <p:spPr>
            <a:xfrm>
              <a:off x="4821800" y="5368025"/>
              <a:ext cx="13750" cy="6275"/>
            </a:xfrm>
            <a:custGeom>
              <a:rect b="b" l="l" r="r" t="t"/>
              <a:pathLst>
                <a:path extrusionOk="0" h="251" w="55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50"/>
            <p:cNvSpPr/>
            <p:nvPr/>
          </p:nvSpPr>
          <p:spPr>
            <a:xfrm>
              <a:off x="4835625" y="5368100"/>
              <a:ext cx="750" cy="6100"/>
            </a:xfrm>
            <a:custGeom>
              <a:rect b="b" l="l" r="r" t="t"/>
              <a:pathLst>
                <a:path extrusionOk="0" h="244" w="3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50"/>
            <p:cNvSpPr/>
            <p:nvPr/>
          </p:nvSpPr>
          <p:spPr>
            <a:xfrm>
              <a:off x="4835625" y="5380850"/>
              <a:ext cx="750" cy="6900"/>
            </a:xfrm>
            <a:custGeom>
              <a:rect b="b" l="l" r="r" t="t"/>
              <a:pathLst>
                <a:path extrusionOk="0" h="276" w="3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50"/>
            <p:cNvSpPr/>
            <p:nvPr/>
          </p:nvSpPr>
          <p:spPr>
            <a:xfrm>
              <a:off x="4835625" y="5341875"/>
              <a:ext cx="850" cy="6750"/>
            </a:xfrm>
            <a:custGeom>
              <a:rect b="b" l="l" r="r" t="t"/>
              <a:pathLst>
                <a:path extrusionOk="0" h="270" w="34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50"/>
            <p:cNvSpPr/>
            <p:nvPr/>
          </p:nvSpPr>
          <p:spPr>
            <a:xfrm>
              <a:off x="4835625" y="5328950"/>
              <a:ext cx="850" cy="6175"/>
            </a:xfrm>
            <a:custGeom>
              <a:rect b="b" l="l" r="r" t="t"/>
              <a:pathLst>
                <a:path extrusionOk="0" h="247" w="34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0"/>
            <p:cNvSpPr/>
            <p:nvPr/>
          </p:nvSpPr>
          <p:spPr>
            <a:xfrm>
              <a:off x="4835625" y="5354900"/>
              <a:ext cx="850" cy="5975"/>
            </a:xfrm>
            <a:custGeom>
              <a:rect b="b" l="l" r="r" t="t"/>
              <a:pathLst>
                <a:path extrusionOk="0" h="239" w="34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50"/>
            <p:cNvSpPr/>
            <p:nvPr/>
          </p:nvSpPr>
          <p:spPr>
            <a:xfrm>
              <a:off x="4835625" y="5433050"/>
              <a:ext cx="850" cy="7000"/>
            </a:xfrm>
            <a:custGeom>
              <a:rect b="b" l="l" r="r" t="t"/>
              <a:pathLst>
                <a:path extrusionOk="0" h="280" w="34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0"/>
            <p:cNvSpPr/>
            <p:nvPr/>
          </p:nvSpPr>
          <p:spPr>
            <a:xfrm>
              <a:off x="4835525" y="5446100"/>
              <a:ext cx="950" cy="7200"/>
            </a:xfrm>
            <a:custGeom>
              <a:rect b="b" l="l" r="r" t="t"/>
              <a:pathLst>
                <a:path extrusionOk="0" h="288" w="38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0"/>
            <p:cNvSpPr/>
            <p:nvPr/>
          </p:nvSpPr>
          <p:spPr>
            <a:xfrm>
              <a:off x="4835625" y="5458800"/>
              <a:ext cx="950" cy="7425"/>
            </a:xfrm>
            <a:custGeom>
              <a:rect b="b" l="l" r="r" t="t"/>
              <a:pathLst>
                <a:path extrusionOk="0" h="297" w="38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0"/>
            <p:cNvSpPr/>
            <p:nvPr/>
          </p:nvSpPr>
          <p:spPr>
            <a:xfrm>
              <a:off x="4835625" y="5407200"/>
              <a:ext cx="750" cy="6400"/>
            </a:xfrm>
            <a:custGeom>
              <a:rect b="b" l="l" r="r" t="t"/>
              <a:pathLst>
                <a:path extrusionOk="0" h="256" w="3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0"/>
            <p:cNvSpPr/>
            <p:nvPr/>
          </p:nvSpPr>
          <p:spPr>
            <a:xfrm>
              <a:off x="4835525" y="5393975"/>
              <a:ext cx="950" cy="6825"/>
            </a:xfrm>
            <a:custGeom>
              <a:rect b="b" l="l" r="r" t="t"/>
              <a:pathLst>
                <a:path extrusionOk="0" h="273" w="38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0"/>
            <p:cNvSpPr/>
            <p:nvPr/>
          </p:nvSpPr>
          <p:spPr>
            <a:xfrm>
              <a:off x="4835625" y="5420950"/>
              <a:ext cx="750" cy="6075"/>
            </a:xfrm>
            <a:custGeom>
              <a:rect b="b" l="l" r="r" t="t"/>
              <a:pathLst>
                <a:path extrusionOk="0" h="243" w="3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0"/>
            <p:cNvSpPr/>
            <p:nvPr/>
          </p:nvSpPr>
          <p:spPr>
            <a:xfrm>
              <a:off x="3017475" y="4529075"/>
              <a:ext cx="850" cy="6100"/>
            </a:xfrm>
            <a:custGeom>
              <a:rect b="b" l="l" r="r" t="t"/>
              <a:pathLst>
                <a:path extrusionOk="0" h="244" w="34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0"/>
            <p:cNvSpPr/>
            <p:nvPr/>
          </p:nvSpPr>
          <p:spPr>
            <a:xfrm>
              <a:off x="3017475" y="4541825"/>
              <a:ext cx="850" cy="6825"/>
            </a:xfrm>
            <a:custGeom>
              <a:rect b="b" l="l" r="r" t="t"/>
              <a:pathLst>
                <a:path extrusionOk="0" h="273" w="34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0"/>
            <p:cNvSpPr/>
            <p:nvPr/>
          </p:nvSpPr>
          <p:spPr>
            <a:xfrm>
              <a:off x="3017375" y="4502750"/>
              <a:ext cx="850" cy="6850"/>
            </a:xfrm>
            <a:custGeom>
              <a:rect b="b" l="l" r="r" t="t"/>
              <a:pathLst>
                <a:path extrusionOk="0" h="274" w="34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0"/>
            <p:cNvSpPr/>
            <p:nvPr/>
          </p:nvSpPr>
          <p:spPr>
            <a:xfrm>
              <a:off x="3017475" y="4489925"/>
              <a:ext cx="850" cy="6175"/>
            </a:xfrm>
            <a:custGeom>
              <a:rect b="b" l="l" r="r" t="t"/>
              <a:pathLst>
                <a:path extrusionOk="0" h="247" w="34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0"/>
            <p:cNvSpPr/>
            <p:nvPr/>
          </p:nvSpPr>
          <p:spPr>
            <a:xfrm>
              <a:off x="3017400" y="4515875"/>
              <a:ext cx="825" cy="6000"/>
            </a:xfrm>
            <a:custGeom>
              <a:rect b="b" l="l" r="r" t="t"/>
              <a:pathLst>
                <a:path extrusionOk="0" h="240" w="33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0"/>
            <p:cNvSpPr/>
            <p:nvPr/>
          </p:nvSpPr>
          <p:spPr>
            <a:xfrm>
              <a:off x="3017375" y="4594050"/>
              <a:ext cx="950" cy="7000"/>
            </a:xfrm>
            <a:custGeom>
              <a:rect b="b" l="l" r="r" t="t"/>
              <a:pathLst>
                <a:path extrusionOk="0" h="280" w="38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0"/>
            <p:cNvSpPr/>
            <p:nvPr/>
          </p:nvSpPr>
          <p:spPr>
            <a:xfrm>
              <a:off x="3017475" y="4606975"/>
              <a:ext cx="850" cy="7200"/>
            </a:xfrm>
            <a:custGeom>
              <a:rect b="b" l="l" r="r" t="t"/>
              <a:pathLst>
                <a:path extrusionOk="0" h="288" w="34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0"/>
            <p:cNvSpPr/>
            <p:nvPr/>
          </p:nvSpPr>
          <p:spPr>
            <a:xfrm>
              <a:off x="3017275" y="4619800"/>
              <a:ext cx="1050" cy="7400"/>
            </a:xfrm>
            <a:custGeom>
              <a:rect b="b" l="l" r="r" t="t"/>
              <a:pathLst>
                <a:path extrusionOk="0" h="296" w="42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0"/>
            <p:cNvSpPr/>
            <p:nvPr/>
          </p:nvSpPr>
          <p:spPr>
            <a:xfrm>
              <a:off x="3017475" y="4568200"/>
              <a:ext cx="850" cy="6275"/>
            </a:xfrm>
            <a:custGeom>
              <a:rect b="b" l="l" r="r" t="t"/>
              <a:pathLst>
                <a:path extrusionOk="0" h="251" w="34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0"/>
            <p:cNvSpPr/>
            <p:nvPr/>
          </p:nvSpPr>
          <p:spPr>
            <a:xfrm>
              <a:off x="3017400" y="4554950"/>
              <a:ext cx="925" cy="6750"/>
            </a:xfrm>
            <a:custGeom>
              <a:rect b="b" l="l" r="r" t="t"/>
              <a:pathLst>
                <a:path extrusionOk="0" h="270" w="37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50"/>
            <p:cNvSpPr/>
            <p:nvPr/>
          </p:nvSpPr>
          <p:spPr>
            <a:xfrm>
              <a:off x="3017475" y="4581825"/>
              <a:ext cx="850" cy="6100"/>
            </a:xfrm>
            <a:custGeom>
              <a:rect b="b" l="l" r="r" t="t"/>
              <a:pathLst>
                <a:path extrusionOk="0" h="244" w="34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50"/>
            <p:cNvSpPr/>
            <p:nvPr/>
          </p:nvSpPr>
          <p:spPr>
            <a:xfrm>
              <a:off x="3048150" y="4556525"/>
              <a:ext cx="4750" cy="3825"/>
            </a:xfrm>
            <a:custGeom>
              <a:rect b="b" l="l" r="r" t="t"/>
              <a:pathLst>
                <a:path extrusionOk="0" h="153" w="19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0"/>
            <p:cNvSpPr/>
            <p:nvPr/>
          </p:nvSpPr>
          <p:spPr>
            <a:xfrm>
              <a:off x="3040450" y="4556400"/>
              <a:ext cx="3100" cy="3900"/>
            </a:xfrm>
            <a:custGeom>
              <a:rect b="b" l="l" r="r" t="t"/>
              <a:pathLst>
                <a:path extrusionOk="0" h="156" w="124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0"/>
            <p:cNvSpPr/>
            <p:nvPr/>
          </p:nvSpPr>
          <p:spPr>
            <a:xfrm>
              <a:off x="3038825" y="4556575"/>
              <a:ext cx="1550" cy="2650"/>
            </a:xfrm>
            <a:custGeom>
              <a:rect b="b" l="l" r="r" t="t"/>
              <a:pathLst>
                <a:path extrusionOk="0" h="106" w="62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0"/>
            <p:cNvSpPr/>
            <p:nvPr/>
          </p:nvSpPr>
          <p:spPr>
            <a:xfrm>
              <a:off x="3037375" y="4556275"/>
              <a:ext cx="1275" cy="3325"/>
            </a:xfrm>
            <a:custGeom>
              <a:rect b="b" l="l" r="r" t="t"/>
              <a:pathLst>
                <a:path extrusionOk="0" h="133" w="51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0"/>
            <p:cNvSpPr/>
            <p:nvPr/>
          </p:nvSpPr>
          <p:spPr>
            <a:xfrm>
              <a:off x="3045275" y="4556825"/>
              <a:ext cx="950" cy="3400"/>
            </a:xfrm>
            <a:custGeom>
              <a:rect b="b" l="l" r="r" t="t"/>
              <a:pathLst>
                <a:path extrusionOk="0" h="136" w="38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0"/>
            <p:cNvSpPr/>
            <p:nvPr/>
          </p:nvSpPr>
          <p:spPr>
            <a:xfrm>
              <a:off x="3043850" y="4556800"/>
              <a:ext cx="1050" cy="3425"/>
            </a:xfrm>
            <a:custGeom>
              <a:rect b="b" l="l" r="r" t="t"/>
              <a:pathLst>
                <a:path extrusionOk="0" h="137" w="42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0"/>
            <p:cNvSpPr/>
            <p:nvPr/>
          </p:nvSpPr>
          <p:spPr>
            <a:xfrm>
              <a:off x="3046500" y="4556600"/>
              <a:ext cx="950" cy="3175"/>
            </a:xfrm>
            <a:custGeom>
              <a:rect b="b" l="l" r="r" t="t"/>
              <a:pathLst>
                <a:path extrusionOk="0" h="127" w="38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50"/>
            <p:cNvSpPr/>
            <p:nvPr/>
          </p:nvSpPr>
          <p:spPr>
            <a:xfrm>
              <a:off x="3037700" y="4595075"/>
              <a:ext cx="9350" cy="4425"/>
            </a:xfrm>
            <a:custGeom>
              <a:rect b="b" l="l" r="r" t="t"/>
              <a:pathLst>
                <a:path extrusionOk="0" h="177" w="374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50"/>
            <p:cNvSpPr/>
            <p:nvPr/>
          </p:nvSpPr>
          <p:spPr>
            <a:xfrm>
              <a:off x="3036350" y="4594950"/>
              <a:ext cx="1250" cy="3425"/>
            </a:xfrm>
            <a:custGeom>
              <a:rect b="b" l="l" r="r" t="t"/>
              <a:pathLst>
                <a:path extrusionOk="0" h="137" w="5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50"/>
            <p:cNvSpPr/>
            <p:nvPr/>
          </p:nvSpPr>
          <p:spPr>
            <a:xfrm>
              <a:off x="3034725" y="4595450"/>
              <a:ext cx="1150" cy="3375"/>
            </a:xfrm>
            <a:custGeom>
              <a:rect b="b" l="l" r="r" t="t"/>
              <a:pathLst>
                <a:path extrusionOk="0" h="135" w="46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50"/>
            <p:cNvSpPr/>
            <p:nvPr/>
          </p:nvSpPr>
          <p:spPr>
            <a:xfrm>
              <a:off x="3050725" y="4596300"/>
              <a:ext cx="725" cy="2600"/>
            </a:xfrm>
            <a:custGeom>
              <a:rect b="b" l="l" r="r" t="t"/>
              <a:pathLst>
                <a:path extrusionOk="0" h="104" w="29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50"/>
            <p:cNvSpPr/>
            <p:nvPr/>
          </p:nvSpPr>
          <p:spPr>
            <a:xfrm>
              <a:off x="3026000" y="4516750"/>
              <a:ext cx="14900" cy="5650"/>
            </a:xfrm>
            <a:custGeom>
              <a:rect b="b" l="l" r="r" t="t"/>
              <a:pathLst>
                <a:path extrusionOk="0" h="226" w="596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50"/>
            <p:cNvSpPr/>
            <p:nvPr/>
          </p:nvSpPr>
          <p:spPr>
            <a:xfrm>
              <a:off x="3046500" y="4516725"/>
              <a:ext cx="2400" cy="3175"/>
            </a:xfrm>
            <a:custGeom>
              <a:rect b="b" l="l" r="r" t="t"/>
              <a:pathLst>
                <a:path extrusionOk="0" h="127" w="96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50"/>
            <p:cNvSpPr/>
            <p:nvPr/>
          </p:nvSpPr>
          <p:spPr>
            <a:xfrm>
              <a:off x="3043750" y="4516450"/>
              <a:ext cx="1050" cy="3350"/>
            </a:xfrm>
            <a:custGeom>
              <a:rect b="b" l="l" r="r" t="t"/>
              <a:pathLst>
                <a:path extrusionOk="0" h="134" w="42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0"/>
            <p:cNvSpPr/>
            <p:nvPr/>
          </p:nvSpPr>
          <p:spPr>
            <a:xfrm>
              <a:off x="3042100" y="4516875"/>
              <a:ext cx="1150" cy="3475"/>
            </a:xfrm>
            <a:custGeom>
              <a:rect b="b" l="l" r="r" t="t"/>
              <a:pathLst>
                <a:path extrusionOk="0" h="139" w="46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50"/>
            <p:cNvSpPr/>
            <p:nvPr/>
          </p:nvSpPr>
          <p:spPr>
            <a:xfrm>
              <a:off x="3041075" y="4516950"/>
              <a:ext cx="950" cy="3575"/>
            </a:xfrm>
            <a:custGeom>
              <a:rect b="b" l="l" r="r" t="t"/>
              <a:pathLst>
                <a:path extrusionOk="0" h="143" w="38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50"/>
            <p:cNvSpPr/>
            <p:nvPr/>
          </p:nvSpPr>
          <p:spPr>
            <a:xfrm>
              <a:off x="3045075" y="4516675"/>
              <a:ext cx="850" cy="2800"/>
            </a:xfrm>
            <a:custGeom>
              <a:rect b="b" l="l" r="r" t="t"/>
              <a:pathLst>
                <a:path extrusionOk="0" h="112" w="34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50"/>
            <p:cNvSpPr/>
            <p:nvPr/>
          </p:nvSpPr>
          <p:spPr>
            <a:xfrm>
              <a:off x="3025075" y="4516975"/>
              <a:ext cx="850" cy="2825"/>
            </a:xfrm>
            <a:custGeom>
              <a:rect b="b" l="l" r="r" t="t"/>
              <a:pathLst>
                <a:path extrusionOk="0" h="113" w="34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50"/>
            <p:cNvSpPr/>
            <p:nvPr/>
          </p:nvSpPr>
          <p:spPr>
            <a:xfrm>
              <a:off x="3032050" y="4608600"/>
              <a:ext cx="10700" cy="3775"/>
            </a:xfrm>
            <a:custGeom>
              <a:rect b="b" l="l" r="r" t="t"/>
              <a:pathLst>
                <a:path extrusionOk="0" h="151" w="428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50"/>
            <p:cNvSpPr/>
            <p:nvPr/>
          </p:nvSpPr>
          <p:spPr>
            <a:xfrm>
              <a:off x="3042825" y="4609575"/>
              <a:ext cx="950" cy="2025"/>
            </a:xfrm>
            <a:custGeom>
              <a:rect b="b" l="l" r="r" t="t"/>
              <a:pathLst>
                <a:path extrusionOk="0" h="81" w="38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50"/>
            <p:cNvSpPr/>
            <p:nvPr/>
          </p:nvSpPr>
          <p:spPr>
            <a:xfrm>
              <a:off x="3040550" y="4621775"/>
              <a:ext cx="10200" cy="3575"/>
            </a:xfrm>
            <a:custGeom>
              <a:rect b="b" l="l" r="r" t="t"/>
              <a:pathLst>
                <a:path extrusionOk="0" h="143" w="408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50"/>
            <p:cNvSpPr/>
            <p:nvPr/>
          </p:nvSpPr>
          <p:spPr>
            <a:xfrm>
              <a:off x="3050925" y="4621925"/>
              <a:ext cx="1775" cy="2925"/>
            </a:xfrm>
            <a:custGeom>
              <a:rect b="b" l="l" r="r" t="t"/>
              <a:pathLst>
                <a:path extrusionOk="0" h="117" w="71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50"/>
            <p:cNvSpPr/>
            <p:nvPr/>
          </p:nvSpPr>
          <p:spPr>
            <a:xfrm>
              <a:off x="3053500" y="4622150"/>
              <a:ext cx="1750" cy="3000"/>
            </a:xfrm>
            <a:custGeom>
              <a:rect b="b" l="l" r="r" t="t"/>
              <a:pathLst>
                <a:path extrusionOk="0" h="120" w="7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0"/>
            <p:cNvSpPr/>
            <p:nvPr/>
          </p:nvSpPr>
          <p:spPr>
            <a:xfrm>
              <a:off x="3056150" y="4622425"/>
              <a:ext cx="850" cy="2100"/>
            </a:xfrm>
            <a:custGeom>
              <a:rect b="b" l="l" r="r" t="t"/>
              <a:pathLst>
                <a:path extrusionOk="0" h="84" w="34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0"/>
            <p:cNvSpPr/>
            <p:nvPr/>
          </p:nvSpPr>
          <p:spPr>
            <a:xfrm>
              <a:off x="3042100" y="4503175"/>
              <a:ext cx="1050" cy="2875"/>
            </a:xfrm>
            <a:custGeom>
              <a:rect b="b" l="l" r="r" t="t"/>
              <a:pathLst>
                <a:path extrusionOk="0" h="115" w="42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0"/>
            <p:cNvSpPr/>
            <p:nvPr/>
          </p:nvSpPr>
          <p:spPr>
            <a:xfrm>
              <a:off x="3035025" y="4503325"/>
              <a:ext cx="850" cy="2775"/>
            </a:xfrm>
            <a:custGeom>
              <a:rect b="b" l="l" r="r" t="t"/>
              <a:pathLst>
                <a:path extrusionOk="0" h="111" w="34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0"/>
            <p:cNvSpPr/>
            <p:nvPr/>
          </p:nvSpPr>
          <p:spPr>
            <a:xfrm>
              <a:off x="3036450" y="4503300"/>
              <a:ext cx="5275" cy="3625"/>
            </a:xfrm>
            <a:custGeom>
              <a:rect b="b" l="l" r="r" t="t"/>
              <a:pathLst>
                <a:path extrusionOk="0" h="145" w="211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50"/>
            <p:cNvSpPr/>
            <p:nvPr/>
          </p:nvSpPr>
          <p:spPr>
            <a:xfrm>
              <a:off x="3044875" y="4503675"/>
              <a:ext cx="1150" cy="3000"/>
            </a:xfrm>
            <a:custGeom>
              <a:rect b="b" l="l" r="r" t="t"/>
              <a:pathLst>
                <a:path extrusionOk="0" h="120" w="46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0"/>
            <p:cNvSpPr/>
            <p:nvPr/>
          </p:nvSpPr>
          <p:spPr>
            <a:xfrm>
              <a:off x="3030000" y="4503750"/>
              <a:ext cx="850" cy="3050"/>
            </a:xfrm>
            <a:custGeom>
              <a:rect b="b" l="l" r="r" t="t"/>
              <a:pathLst>
                <a:path extrusionOk="0" h="122" w="34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0"/>
            <p:cNvSpPr/>
            <p:nvPr/>
          </p:nvSpPr>
          <p:spPr>
            <a:xfrm>
              <a:off x="3043525" y="4503525"/>
              <a:ext cx="850" cy="3050"/>
            </a:xfrm>
            <a:custGeom>
              <a:rect b="b" l="l" r="r" t="t"/>
              <a:pathLst>
                <a:path extrusionOk="0" h="122" w="34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50"/>
            <p:cNvSpPr/>
            <p:nvPr/>
          </p:nvSpPr>
          <p:spPr>
            <a:xfrm>
              <a:off x="3033475" y="4503650"/>
              <a:ext cx="850" cy="3025"/>
            </a:xfrm>
            <a:custGeom>
              <a:rect b="b" l="l" r="r" t="t"/>
              <a:pathLst>
                <a:path extrusionOk="0" h="121" w="34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50"/>
            <p:cNvSpPr/>
            <p:nvPr/>
          </p:nvSpPr>
          <p:spPr>
            <a:xfrm>
              <a:off x="3031225" y="4503675"/>
              <a:ext cx="750" cy="3150"/>
            </a:xfrm>
            <a:custGeom>
              <a:rect b="b" l="l" r="r" t="t"/>
              <a:pathLst>
                <a:path extrusionOk="0" h="126" w="3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50"/>
            <p:cNvSpPr/>
            <p:nvPr/>
          </p:nvSpPr>
          <p:spPr>
            <a:xfrm>
              <a:off x="3046725" y="4504300"/>
              <a:ext cx="850" cy="2375"/>
            </a:xfrm>
            <a:custGeom>
              <a:rect b="b" l="l" r="r" t="t"/>
              <a:pathLst>
                <a:path extrusionOk="0" h="95" w="34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50"/>
            <p:cNvSpPr/>
            <p:nvPr/>
          </p:nvSpPr>
          <p:spPr>
            <a:xfrm>
              <a:off x="3032675" y="4503875"/>
              <a:ext cx="525" cy="2700"/>
            </a:xfrm>
            <a:custGeom>
              <a:rect b="b" l="l" r="r" t="t"/>
              <a:pathLst>
                <a:path extrusionOk="0" h="108" w="21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50"/>
            <p:cNvSpPr/>
            <p:nvPr/>
          </p:nvSpPr>
          <p:spPr>
            <a:xfrm>
              <a:off x="3045475" y="4543150"/>
              <a:ext cx="3825" cy="3450"/>
            </a:xfrm>
            <a:custGeom>
              <a:rect b="b" l="l" r="r" t="t"/>
              <a:pathLst>
                <a:path extrusionOk="0" h="138" w="153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50"/>
            <p:cNvSpPr/>
            <p:nvPr/>
          </p:nvSpPr>
          <p:spPr>
            <a:xfrm>
              <a:off x="3050100" y="4544000"/>
              <a:ext cx="1875" cy="2800"/>
            </a:xfrm>
            <a:custGeom>
              <a:rect b="b" l="l" r="r" t="t"/>
              <a:pathLst>
                <a:path extrusionOk="0" h="112" w="75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50"/>
            <p:cNvSpPr/>
            <p:nvPr/>
          </p:nvSpPr>
          <p:spPr>
            <a:xfrm>
              <a:off x="3052875" y="4543850"/>
              <a:ext cx="1550" cy="2925"/>
            </a:xfrm>
            <a:custGeom>
              <a:rect b="b" l="l" r="r" t="t"/>
              <a:pathLst>
                <a:path extrusionOk="0" h="117" w="62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50"/>
            <p:cNvSpPr/>
            <p:nvPr/>
          </p:nvSpPr>
          <p:spPr>
            <a:xfrm>
              <a:off x="3035525" y="4543450"/>
              <a:ext cx="1175" cy="3650"/>
            </a:xfrm>
            <a:custGeom>
              <a:rect b="b" l="l" r="r" t="t"/>
              <a:pathLst>
                <a:path extrusionOk="0" h="146" w="47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50"/>
            <p:cNvSpPr/>
            <p:nvPr/>
          </p:nvSpPr>
          <p:spPr>
            <a:xfrm>
              <a:off x="3037375" y="4543575"/>
              <a:ext cx="950" cy="2825"/>
            </a:xfrm>
            <a:custGeom>
              <a:rect b="b" l="l" r="r" t="t"/>
              <a:pathLst>
                <a:path extrusionOk="0" h="113" w="38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50"/>
            <p:cNvSpPr/>
            <p:nvPr/>
          </p:nvSpPr>
          <p:spPr>
            <a:xfrm>
              <a:off x="3044350" y="4543850"/>
              <a:ext cx="850" cy="2525"/>
            </a:xfrm>
            <a:custGeom>
              <a:rect b="b" l="l" r="r" t="t"/>
              <a:pathLst>
                <a:path extrusionOk="0" h="101" w="34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50"/>
            <p:cNvSpPr/>
            <p:nvPr/>
          </p:nvSpPr>
          <p:spPr>
            <a:xfrm>
              <a:off x="3040975" y="4543675"/>
              <a:ext cx="650" cy="2600"/>
            </a:xfrm>
            <a:custGeom>
              <a:rect b="b" l="l" r="r" t="t"/>
              <a:pathLst>
                <a:path extrusionOk="0" h="104" w="26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50"/>
            <p:cNvSpPr/>
            <p:nvPr/>
          </p:nvSpPr>
          <p:spPr>
            <a:xfrm>
              <a:off x="3042625" y="4543750"/>
              <a:ext cx="525" cy="2425"/>
            </a:xfrm>
            <a:custGeom>
              <a:rect b="b" l="l" r="r" t="t"/>
              <a:pathLst>
                <a:path extrusionOk="0" h="97" w="21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50"/>
            <p:cNvSpPr/>
            <p:nvPr/>
          </p:nvSpPr>
          <p:spPr>
            <a:xfrm>
              <a:off x="3039225" y="4543975"/>
              <a:ext cx="650" cy="2700"/>
            </a:xfrm>
            <a:custGeom>
              <a:rect b="b" l="l" r="r" t="t"/>
              <a:pathLst>
                <a:path extrusionOk="0" h="108" w="26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50"/>
            <p:cNvSpPr/>
            <p:nvPr/>
          </p:nvSpPr>
          <p:spPr>
            <a:xfrm>
              <a:off x="3046400" y="4530775"/>
              <a:ext cx="1275" cy="2775"/>
            </a:xfrm>
            <a:custGeom>
              <a:rect b="b" l="l" r="r" t="t"/>
              <a:pathLst>
                <a:path extrusionOk="0" h="111" w="51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50"/>
            <p:cNvSpPr/>
            <p:nvPr/>
          </p:nvSpPr>
          <p:spPr>
            <a:xfrm>
              <a:off x="3044575" y="4530875"/>
              <a:ext cx="825" cy="2450"/>
            </a:xfrm>
            <a:custGeom>
              <a:rect b="b" l="l" r="r" t="t"/>
              <a:pathLst>
                <a:path extrusionOk="0" h="98" w="33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50"/>
            <p:cNvSpPr/>
            <p:nvPr/>
          </p:nvSpPr>
          <p:spPr>
            <a:xfrm>
              <a:off x="3036975" y="4531000"/>
              <a:ext cx="625" cy="2525"/>
            </a:xfrm>
            <a:custGeom>
              <a:rect b="b" l="l" r="r" t="t"/>
              <a:pathLst>
                <a:path extrusionOk="0" h="101" w="25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50"/>
            <p:cNvSpPr/>
            <p:nvPr/>
          </p:nvSpPr>
          <p:spPr>
            <a:xfrm>
              <a:off x="3034500" y="4582750"/>
              <a:ext cx="1275" cy="2725"/>
            </a:xfrm>
            <a:custGeom>
              <a:rect b="b" l="l" r="r" t="t"/>
              <a:pathLst>
                <a:path extrusionOk="0" h="109" w="51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50"/>
            <p:cNvSpPr/>
            <p:nvPr/>
          </p:nvSpPr>
          <p:spPr>
            <a:xfrm>
              <a:off x="3038925" y="4583125"/>
              <a:ext cx="950" cy="2500"/>
            </a:xfrm>
            <a:custGeom>
              <a:rect b="b" l="l" r="r" t="t"/>
              <a:pathLst>
                <a:path extrusionOk="0" h="100" w="38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0"/>
            <p:cNvSpPr/>
            <p:nvPr/>
          </p:nvSpPr>
          <p:spPr>
            <a:xfrm>
              <a:off x="3051850" y="4582800"/>
              <a:ext cx="750" cy="2350"/>
            </a:xfrm>
            <a:custGeom>
              <a:rect b="b" l="l" r="r" t="t"/>
              <a:pathLst>
                <a:path extrusionOk="0" h="94" w="3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0"/>
            <p:cNvSpPr/>
            <p:nvPr/>
          </p:nvSpPr>
          <p:spPr>
            <a:xfrm>
              <a:off x="3050100" y="4583100"/>
              <a:ext cx="650" cy="2350"/>
            </a:xfrm>
            <a:custGeom>
              <a:rect b="b" l="l" r="r" t="t"/>
              <a:pathLst>
                <a:path extrusionOk="0" h="94" w="26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50"/>
            <p:cNvSpPr/>
            <p:nvPr/>
          </p:nvSpPr>
          <p:spPr>
            <a:xfrm>
              <a:off x="3048450" y="4582850"/>
              <a:ext cx="650" cy="2350"/>
            </a:xfrm>
            <a:custGeom>
              <a:rect b="b" l="l" r="r" t="t"/>
              <a:pathLst>
                <a:path extrusionOk="0" h="94" w="26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50"/>
            <p:cNvSpPr/>
            <p:nvPr/>
          </p:nvSpPr>
          <p:spPr>
            <a:xfrm>
              <a:off x="3049700" y="4569325"/>
              <a:ext cx="3300" cy="3525"/>
            </a:xfrm>
            <a:custGeom>
              <a:rect b="b" l="l" r="r" t="t"/>
              <a:pathLst>
                <a:path extrusionOk="0" h="141" w="132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50"/>
            <p:cNvSpPr/>
            <p:nvPr/>
          </p:nvSpPr>
          <p:spPr>
            <a:xfrm>
              <a:off x="3038725" y="4569500"/>
              <a:ext cx="2475" cy="3550"/>
            </a:xfrm>
            <a:custGeom>
              <a:rect b="b" l="l" r="r" t="t"/>
              <a:pathLst>
                <a:path extrusionOk="0" h="142" w="99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50"/>
            <p:cNvSpPr/>
            <p:nvPr/>
          </p:nvSpPr>
          <p:spPr>
            <a:xfrm>
              <a:off x="3043325" y="4569125"/>
              <a:ext cx="1675" cy="3575"/>
            </a:xfrm>
            <a:custGeom>
              <a:rect b="b" l="l" r="r" t="t"/>
              <a:pathLst>
                <a:path extrusionOk="0" h="143" w="67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50"/>
            <p:cNvSpPr/>
            <p:nvPr/>
          </p:nvSpPr>
          <p:spPr>
            <a:xfrm>
              <a:off x="3045600" y="4569475"/>
              <a:ext cx="1450" cy="3075"/>
            </a:xfrm>
            <a:custGeom>
              <a:rect b="b" l="l" r="r" t="t"/>
              <a:pathLst>
                <a:path extrusionOk="0" h="123" w="58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50"/>
            <p:cNvSpPr/>
            <p:nvPr/>
          </p:nvSpPr>
          <p:spPr>
            <a:xfrm>
              <a:off x="3047750" y="4569625"/>
              <a:ext cx="1250" cy="3300"/>
            </a:xfrm>
            <a:custGeom>
              <a:rect b="b" l="l" r="r" t="t"/>
              <a:pathLst>
                <a:path extrusionOk="0" h="132" w="5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50"/>
            <p:cNvSpPr/>
            <p:nvPr/>
          </p:nvSpPr>
          <p:spPr>
            <a:xfrm>
              <a:off x="3041475" y="4569450"/>
              <a:ext cx="1175" cy="3275"/>
            </a:xfrm>
            <a:custGeom>
              <a:rect b="b" l="l" r="r" t="t"/>
              <a:pathLst>
                <a:path extrusionOk="0" h="131" w="47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50"/>
            <p:cNvSpPr/>
            <p:nvPr/>
          </p:nvSpPr>
          <p:spPr>
            <a:xfrm>
              <a:off x="3035525" y="4569425"/>
              <a:ext cx="850" cy="3050"/>
            </a:xfrm>
            <a:custGeom>
              <a:rect b="b" l="l" r="r" t="t"/>
              <a:pathLst>
                <a:path extrusionOk="0" h="122" w="34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50"/>
            <p:cNvSpPr/>
            <p:nvPr/>
          </p:nvSpPr>
          <p:spPr>
            <a:xfrm>
              <a:off x="3034625" y="4569525"/>
              <a:ext cx="625" cy="2800"/>
            </a:xfrm>
            <a:custGeom>
              <a:rect b="b" l="l" r="r" t="t"/>
              <a:pathLst>
                <a:path extrusionOk="0" h="112" w="25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50"/>
            <p:cNvSpPr/>
            <p:nvPr/>
          </p:nvSpPr>
          <p:spPr>
            <a:xfrm>
              <a:off x="3037075" y="4569800"/>
              <a:ext cx="650" cy="1950"/>
            </a:xfrm>
            <a:custGeom>
              <a:rect b="b" l="l" r="r" t="t"/>
              <a:pathLst>
                <a:path extrusionOk="0" h="78" w="26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50"/>
            <p:cNvSpPr/>
            <p:nvPr/>
          </p:nvSpPr>
          <p:spPr>
            <a:xfrm>
              <a:off x="3022925" y="4490425"/>
              <a:ext cx="19000" cy="4750"/>
            </a:xfrm>
            <a:custGeom>
              <a:rect b="b" l="l" r="r" t="t"/>
              <a:pathLst>
                <a:path extrusionOk="0" h="190" w="76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50"/>
            <p:cNvSpPr/>
            <p:nvPr/>
          </p:nvSpPr>
          <p:spPr>
            <a:xfrm>
              <a:off x="3042200" y="4490500"/>
              <a:ext cx="10275" cy="4000"/>
            </a:xfrm>
            <a:custGeom>
              <a:rect b="b" l="l" r="r" t="t"/>
              <a:pathLst>
                <a:path extrusionOk="0" h="160" w="411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50"/>
            <p:cNvSpPr/>
            <p:nvPr/>
          </p:nvSpPr>
          <p:spPr>
            <a:xfrm>
              <a:off x="3054400" y="4491050"/>
              <a:ext cx="7825" cy="3225"/>
            </a:xfrm>
            <a:custGeom>
              <a:rect b="b" l="l" r="r" t="t"/>
              <a:pathLst>
                <a:path extrusionOk="0" h="129" w="313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50"/>
            <p:cNvSpPr/>
            <p:nvPr/>
          </p:nvSpPr>
          <p:spPr>
            <a:xfrm>
              <a:off x="3063750" y="4491600"/>
              <a:ext cx="3100" cy="2525"/>
            </a:xfrm>
            <a:custGeom>
              <a:rect b="b" l="l" r="r" t="t"/>
              <a:pathLst>
                <a:path extrusionOk="0" h="101" w="124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50"/>
            <p:cNvSpPr/>
            <p:nvPr/>
          </p:nvSpPr>
          <p:spPr>
            <a:xfrm>
              <a:off x="3062825" y="4491650"/>
              <a:ext cx="525" cy="2200"/>
            </a:xfrm>
            <a:custGeom>
              <a:rect b="b" l="l" r="r" t="t"/>
              <a:pathLst>
                <a:path extrusionOk="0" h="88" w="21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50"/>
            <p:cNvSpPr/>
            <p:nvPr/>
          </p:nvSpPr>
          <p:spPr>
            <a:xfrm>
              <a:off x="3052975" y="4491350"/>
              <a:ext cx="650" cy="1875"/>
            </a:xfrm>
            <a:custGeom>
              <a:rect b="b" l="l" r="r" t="t"/>
              <a:pathLst>
                <a:path extrusionOk="0" h="75" w="26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50"/>
            <p:cNvSpPr/>
            <p:nvPr/>
          </p:nvSpPr>
          <p:spPr>
            <a:xfrm>
              <a:off x="3018300" y="4593725"/>
              <a:ext cx="16025" cy="7125"/>
            </a:xfrm>
            <a:custGeom>
              <a:rect b="b" l="l" r="r" t="t"/>
              <a:pathLst>
                <a:path extrusionOk="0" h="285" w="641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0"/>
            <p:cNvSpPr/>
            <p:nvPr/>
          </p:nvSpPr>
          <p:spPr>
            <a:xfrm>
              <a:off x="3018200" y="4580675"/>
              <a:ext cx="16125" cy="7125"/>
            </a:xfrm>
            <a:custGeom>
              <a:rect b="b" l="l" r="r" t="t"/>
              <a:pathLst>
                <a:path extrusionOk="0" h="285" w="645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50"/>
            <p:cNvSpPr/>
            <p:nvPr/>
          </p:nvSpPr>
          <p:spPr>
            <a:xfrm>
              <a:off x="3018300" y="4606550"/>
              <a:ext cx="13475" cy="7450"/>
            </a:xfrm>
            <a:custGeom>
              <a:rect b="b" l="l" r="r" t="t"/>
              <a:pathLst>
                <a:path extrusionOk="0" h="298" w="539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50"/>
            <p:cNvSpPr/>
            <p:nvPr/>
          </p:nvSpPr>
          <p:spPr>
            <a:xfrm>
              <a:off x="3018300" y="4515700"/>
              <a:ext cx="6600" cy="6275"/>
            </a:xfrm>
            <a:custGeom>
              <a:rect b="b" l="l" r="r" t="t"/>
              <a:pathLst>
                <a:path extrusionOk="0" h="251" w="264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0"/>
            <p:cNvSpPr/>
            <p:nvPr/>
          </p:nvSpPr>
          <p:spPr>
            <a:xfrm>
              <a:off x="3018300" y="4567850"/>
              <a:ext cx="15525" cy="6725"/>
            </a:xfrm>
            <a:custGeom>
              <a:rect b="b" l="l" r="r" t="t"/>
              <a:pathLst>
                <a:path extrusionOk="0" h="269" w="621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50"/>
            <p:cNvSpPr/>
            <p:nvPr/>
          </p:nvSpPr>
          <p:spPr>
            <a:xfrm>
              <a:off x="3018300" y="4554625"/>
              <a:ext cx="18900" cy="7150"/>
            </a:xfrm>
            <a:custGeom>
              <a:rect b="b" l="l" r="r" t="t"/>
              <a:pathLst>
                <a:path extrusionOk="0" h="286" w="756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50"/>
            <p:cNvSpPr/>
            <p:nvPr/>
          </p:nvSpPr>
          <p:spPr>
            <a:xfrm>
              <a:off x="3018300" y="4541625"/>
              <a:ext cx="17050" cy="6800"/>
            </a:xfrm>
            <a:custGeom>
              <a:rect b="b" l="l" r="r" t="t"/>
              <a:pathLst>
                <a:path extrusionOk="0" h="272" w="682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50"/>
            <p:cNvSpPr/>
            <p:nvPr/>
          </p:nvSpPr>
          <p:spPr>
            <a:xfrm>
              <a:off x="3018300" y="4489825"/>
              <a:ext cx="4550" cy="6175"/>
            </a:xfrm>
            <a:custGeom>
              <a:rect b="b" l="l" r="r" t="t"/>
              <a:pathLst>
                <a:path extrusionOk="0" h="247" w="182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50"/>
            <p:cNvSpPr/>
            <p:nvPr/>
          </p:nvSpPr>
          <p:spPr>
            <a:xfrm>
              <a:off x="3018300" y="4619650"/>
              <a:ext cx="21875" cy="7750"/>
            </a:xfrm>
            <a:custGeom>
              <a:rect b="b" l="l" r="r" t="t"/>
              <a:pathLst>
                <a:path extrusionOk="0" h="310" w="875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50"/>
            <p:cNvSpPr/>
            <p:nvPr/>
          </p:nvSpPr>
          <p:spPr>
            <a:xfrm>
              <a:off x="3018200" y="4502450"/>
              <a:ext cx="11300" cy="6775"/>
            </a:xfrm>
            <a:custGeom>
              <a:rect b="b" l="l" r="r" t="t"/>
              <a:pathLst>
                <a:path extrusionOk="0" h="271" w="452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50"/>
            <p:cNvSpPr/>
            <p:nvPr/>
          </p:nvSpPr>
          <p:spPr>
            <a:xfrm>
              <a:off x="3018300" y="4529000"/>
              <a:ext cx="13875" cy="6225"/>
            </a:xfrm>
            <a:custGeom>
              <a:rect b="b" l="l" r="r" t="t"/>
              <a:pathLst>
                <a:path extrusionOk="0" h="249" w="555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1"/>
          <p:cNvSpPr txBox="1"/>
          <p:nvPr>
            <p:ph idx="1" type="subTitle"/>
          </p:nvPr>
        </p:nvSpPr>
        <p:spPr>
          <a:xfrm flipH="1">
            <a:off x="835078" y="2396279"/>
            <a:ext cx="3569100" cy="20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Preached that lessons are learned in failure as much as success 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Inspired others through innovation &amp; business planning 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Had the ability to find creative employees </a:t>
            </a:r>
            <a:endParaRPr/>
          </a:p>
        </p:txBody>
      </p:sp>
      <p:sp>
        <p:nvSpPr>
          <p:cNvPr id="665" name="Google Shape;665;p51"/>
          <p:cNvSpPr txBox="1"/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Bushnell’s Leadership Style→ Transformational</a:t>
            </a:r>
            <a:endParaRPr/>
          </a:p>
        </p:txBody>
      </p:sp>
      <p:pic>
        <p:nvPicPr>
          <p:cNvPr id="666" name="Google Shape;666;p51"/>
          <p:cNvPicPr preferRelativeResize="0"/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5003075" y="433150"/>
            <a:ext cx="3390725" cy="427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2"/>
          <p:cNvSpPr/>
          <p:nvPr/>
        </p:nvSpPr>
        <p:spPr>
          <a:xfrm>
            <a:off x="2680300" y="570075"/>
            <a:ext cx="3783426" cy="1294626"/>
          </a:xfrm>
          <a:custGeom>
            <a:rect b="b" l="l" r="r" t="t"/>
            <a:pathLst>
              <a:path extrusionOk="0" h="3796" w="3797">
                <a:moveTo>
                  <a:pt x="1" y="0"/>
                </a:moveTo>
                <a:lnTo>
                  <a:pt x="1" y="3796"/>
                </a:lnTo>
                <a:lnTo>
                  <a:pt x="3796" y="3796"/>
                </a:lnTo>
                <a:lnTo>
                  <a:pt x="3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52"/>
          <p:cNvSpPr txBox="1"/>
          <p:nvPr>
            <p:ph type="title"/>
          </p:nvPr>
        </p:nvSpPr>
        <p:spPr>
          <a:xfrm>
            <a:off x="2594262" y="482143"/>
            <a:ext cx="3955500" cy="9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Bushnell had During his Leadership &amp; Effect on Today’s Methods </a:t>
            </a:r>
            <a:endParaRPr/>
          </a:p>
        </p:txBody>
      </p:sp>
      <p:sp>
        <p:nvSpPr>
          <p:cNvPr id="673" name="Google Shape;673;p52"/>
          <p:cNvSpPr/>
          <p:nvPr/>
        </p:nvSpPr>
        <p:spPr>
          <a:xfrm>
            <a:off x="2680300" y="570075"/>
            <a:ext cx="3824105" cy="1343634"/>
          </a:xfrm>
          <a:custGeom>
            <a:rect b="b" l="l" r="r" t="t"/>
            <a:pathLst>
              <a:path extrusionOk="0" h="12281" w="3428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52"/>
          <p:cNvSpPr txBox="1"/>
          <p:nvPr/>
        </p:nvSpPr>
        <p:spPr>
          <a:xfrm>
            <a:off x="684975" y="2117175"/>
            <a:ext cx="3824100" cy="227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Led with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mindfulness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 rather than anger or frustration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Set the framework of computerized gaming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Hired based on work ethic rather than job / education experiences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</p:txBody>
      </p:sp>
      <p:sp>
        <p:nvSpPr>
          <p:cNvPr id="675" name="Google Shape;675;p52"/>
          <p:cNvSpPr txBox="1"/>
          <p:nvPr/>
        </p:nvSpPr>
        <p:spPr>
          <a:xfrm>
            <a:off x="4847575" y="2117175"/>
            <a:ext cx="3824100" cy="227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Empowered the ideas of innovation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Pushed the idea that “timing is everything”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Through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failure, he remained resilient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An idea isn’t enough, how will your ideas be executed?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53"/>
          <p:cNvSpPr/>
          <p:nvPr/>
        </p:nvSpPr>
        <p:spPr>
          <a:xfrm>
            <a:off x="4027800" y="1182829"/>
            <a:ext cx="10884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53"/>
          <p:cNvSpPr/>
          <p:nvPr/>
        </p:nvSpPr>
        <p:spPr>
          <a:xfrm>
            <a:off x="4027760" y="1182824"/>
            <a:ext cx="1088480" cy="986491"/>
          </a:xfrm>
          <a:custGeom>
            <a:rect b="b" l="l" r="r" t="t"/>
            <a:pathLst>
              <a:path extrusionOk="0" h="19819" w="21868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53"/>
          <p:cNvSpPr txBox="1"/>
          <p:nvPr>
            <p:ph type="title"/>
          </p:nvPr>
        </p:nvSpPr>
        <p:spPr>
          <a:xfrm>
            <a:off x="2831550" y="2644675"/>
            <a:ext cx="34809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Catherine the Great</a:t>
            </a:r>
            <a:endParaRPr sz="4600"/>
          </a:p>
        </p:txBody>
      </p:sp>
      <p:sp>
        <p:nvSpPr>
          <p:cNvPr id="683" name="Google Shape;683;p53"/>
          <p:cNvSpPr txBox="1"/>
          <p:nvPr>
            <p:ph idx="1" type="subTitle"/>
          </p:nvPr>
        </p:nvSpPr>
        <p:spPr>
          <a:xfrm>
            <a:off x="3054600" y="3809675"/>
            <a:ext cx="33531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2, 1729 - November 17, 1796 </a:t>
            </a:r>
            <a:endParaRPr/>
          </a:p>
        </p:txBody>
      </p:sp>
      <p:pic>
        <p:nvPicPr>
          <p:cNvPr id="684" name="Google Shape;6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94691">
            <a:off x="253850" y="1671801"/>
            <a:ext cx="2862025" cy="3026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5" name="Google Shape;685;p53"/>
          <p:cNvGrpSpPr/>
          <p:nvPr/>
        </p:nvGrpSpPr>
        <p:grpSpPr>
          <a:xfrm>
            <a:off x="5947182" y="244645"/>
            <a:ext cx="3037805" cy="2862747"/>
            <a:chOff x="5947182" y="244645"/>
            <a:chExt cx="3037805" cy="2862747"/>
          </a:xfrm>
        </p:grpSpPr>
        <p:pic>
          <p:nvPicPr>
            <p:cNvPr id="686" name="Google Shape;686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675432">
              <a:off x="5925778" y="769441"/>
              <a:ext cx="1798724" cy="101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528202">
              <a:off x="7063752" y="1646192"/>
              <a:ext cx="1798725" cy="1016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8" name="Google Shape;68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3012" y="446775"/>
            <a:ext cx="1617999" cy="19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4"/>
          <p:cNvSpPr txBox="1"/>
          <p:nvPr>
            <p:ph idx="1" type="subTitle"/>
          </p:nvPr>
        </p:nvSpPr>
        <p:spPr>
          <a:xfrm>
            <a:off x="1759625" y="730475"/>
            <a:ext cx="5634900" cy="19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I shall be an autocrat: that's my trade. And the good Lord will forgive me: that's his.”</a:t>
            </a:r>
            <a:endParaRPr/>
          </a:p>
        </p:txBody>
      </p:sp>
      <p:sp>
        <p:nvSpPr>
          <p:cNvPr id="694" name="Google Shape;694;p54"/>
          <p:cNvSpPr txBox="1"/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–Catherine the Great</a:t>
            </a:r>
            <a:endParaRPr/>
          </a:p>
        </p:txBody>
      </p:sp>
      <p:grpSp>
        <p:nvGrpSpPr>
          <p:cNvPr id="695" name="Google Shape;695;p54"/>
          <p:cNvGrpSpPr/>
          <p:nvPr/>
        </p:nvGrpSpPr>
        <p:grpSpPr>
          <a:xfrm>
            <a:off x="1601858" y="912909"/>
            <a:ext cx="5950469" cy="2007963"/>
            <a:chOff x="3013175" y="4489825"/>
            <a:chExt cx="1829000" cy="982850"/>
          </a:xfrm>
        </p:grpSpPr>
        <p:sp>
          <p:nvSpPr>
            <p:cNvPr id="696" name="Google Shape;696;p54"/>
            <p:cNvSpPr/>
            <p:nvPr/>
          </p:nvSpPr>
          <p:spPr>
            <a:xfrm>
              <a:off x="3053600" y="4530125"/>
              <a:ext cx="1748175" cy="902150"/>
            </a:xfrm>
            <a:custGeom>
              <a:rect b="b" l="l" r="r" t="t"/>
              <a:pathLst>
                <a:path extrusionOk="0" h="36086" w="69927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4"/>
            <p:cNvSpPr/>
            <p:nvPr/>
          </p:nvSpPr>
          <p:spPr>
            <a:xfrm>
              <a:off x="3013175" y="4491050"/>
              <a:ext cx="1829000" cy="981625"/>
            </a:xfrm>
            <a:custGeom>
              <a:rect b="b" l="l" r="r" t="t"/>
              <a:pathLst>
                <a:path extrusionOk="0" h="39265" w="7316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4"/>
            <p:cNvSpPr/>
            <p:nvPr/>
          </p:nvSpPr>
          <p:spPr>
            <a:xfrm>
              <a:off x="4800975" y="5395600"/>
              <a:ext cx="4725" cy="3775"/>
            </a:xfrm>
            <a:custGeom>
              <a:rect b="b" l="l" r="r" t="t"/>
              <a:pathLst>
                <a:path extrusionOk="0" h="151" w="189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4"/>
            <p:cNvSpPr/>
            <p:nvPr/>
          </p:nvSpPr>
          <p:spPr>
            <a:xfrm>
              <a:off x="4810300" y="5395425"/>
              <a:ext cx="3100" cy="3825"/>
            </a:xfrm>
            <a:custGeom>
              <a:rect b="b" l="l" r="r" t="t"/>
              <a:pathLst>
                <a:path extrusionOk="0" h="153" w="124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4"/>
            <p:cNvSpPr/>
            <p:nvPr/>
          </p:nvSpPr>
          <p:spPr>
            <a:xfrm>
              <a:off x="4813475" y="5395625"/>
              <a:ext cx="1575" cy="2675"/>
            </a:xfrm>
            <a:custGeom>
              <a:rect b="b" l="l" r="r" t="t"/>
              <a:pathLst>
                <a:path extrusionOk="0" h="107" w="63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54"/>
            <p:cNvSpPr/>
            <p:nvPr/>
          </p:nvSpPr>
          <p:spPr>
            <a:xfrm>
              <a:off x="4815225" y="5395350"/>
              <a:ext cx="1250" cy="3250"/>
            </a:xfrm>
            <a:custGeom>
              <a:rect b="b" l="l" r="r" t="t"/>
              <a:pathLst>
                <a:path extrusionOk="0" h="130" w="5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54"/>
            <p:cNvSpPr/>
            <p:nvPr/>
          </p:nvSpPr>
          <p:spPr>
            <a:xfrm>
              <a:off x="4807625" y="5395850"/>
              <a:ext cx="950" cy="3400"/>
            </a:xfrm>
            <a:custGeom>
              <a:rect b="b" l="l" r="r" t="t"/>
              <a:pathLst>
                <a:path extrusionOk="0" h="136" w="38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4"/>
            <p:cNvSpPr/>
            <p:nvPr/>
          </p:nvSpPr>
          <p:spPr>
            <a:xfrm>
              <a:off x="4808975" y="5395925"/>
              <a:ext cx="1050" cy="3425"/>
            </a:xfrm>
            <a:custGeom>
              <a:rect b="b" l="l" r="r" t="t"/>
              <a:pathLst>
                <a:path extrusionOk="0" h="137" w="42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4"/>
            <p:cNvSpPr/>
            <p:nvPr/>
          </p:nvSpPr>
          <p:spPr>
            <a:xfrm>
              <a:off x="4806400" y="5395725"/>
              <a:ext cx="950" cy="3075"/>
            </a:xfrm>
            <a:custGeom>
              <a:rect b="b" l="l" r="r" t="t"/>
              <a:pathLst>
                <a:path extrusionOk="0" h="123" w="38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4"/>
            <p:cNvSpPr/>
            <p:nvPr/>
          </p:nvSpPr>
          <p:spPr>
            <a:xfrm>
              <a:off x="4806925" y="5434200"/>
              <a:ext cx="9350" cy="4400"/>
            </a:xfrm>
            <a:custGeom>
              <a:rect b="b" l="l" r="r" t="t"/>
              <a:pathLst>
                <a:path extrusionOk="0" h="176" w="374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4"/>
            <p:cNvSpPr/>
            <p:nvPr/>
          </p:nvSpPr>
          <p:spPr>
            <a:xfrm>
              <a:off x="4816250" y="5433975"/>
              <a:ext cx="1250" cy="3425"/>
            </a:xfrm>
            <a:custGeom>
              <a:rect b="b" l="l" r="r" t="t"/>
              <a:pathLst>
                <a:path extrusionOk="0" h="137" w="5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4"/>
            <p:cNvSpPr/>
            <p:nvPr/>
          </p:nvSpPr>
          <p:spPr>
            <a:xfrm>
              <a:off x="4818000" y="5434525"/>
              <a:ext cx="1250" cy="3325"/>
            </a:xfrm>
            <a:custGeom>
              <a:rect b="b" l="l" r="r" t="t"/>
              <a:pathLst>
                <a:path extrusionOk="0" h="133" w="5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4"/>
            <p:cNvSpPr/>
            <p:nvPr/>
          </p:nvSpPr>
          <p:spPr>
            <a:xfrm>
              <a:off x="4802400" y="5435400"/>
              <a:ext cx="750" cy="2600"/>
            </a:xfrm>
            <a:custGeom>
              <a:rect b="b" l="l" r="r" t="t"/>
              <a:pathLst>
                <a:path extrusionOk="0" h="104" w="3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4"/>
            <p:cNvSpPr/>
            <p:nvPr/>
          </p:nvSpPr>
          <p:spPr>
            <a:xfrm>
              <a:off x="4812975" y="5355775"/>
              <a:ext cx="15000" cy="5650"/>
            </a:xfrm>
            <a:custGeom>
              <a:rect b="b" l="l" r="r" t="t"/>
              <a:pathLst>
                <a:path extrusionOk="0" h="226" w="60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54"/>
            <p:cNvSpPr/>
            <p:nvPr/>
          </p:nvSpPr>
          <p:spPr>
            <a:xfrm>
              <a:off x="4804975" y="5355825"/>
              <a:ext cx="2375" cy="3125"/>
            </a:xfrm>
            <a:custGeom>
              <a:rect b="b" l="l" r="r" t="t"/>
              <a:pathLst>
                <a:path extrusionOk="0" h="125" w="95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54"/>
            <p:cNvSpPr/>
            <p:nvPr/>
          </p:nvSpPr>
          <p:spPr>
            <a:xfrm>
              <a:off x="4809075" y="5355500"/>
              <a:ext cx="1150" cy="3400"/>
            </a:xfrm>
            <a:custGeom>
              <a:rect b="b" l="l" r="r" t="t"/>
              <a:pathLst>
                <a:path extrusionOk="0" h="136" w="46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4"/>
            <p:cNvSpPr/>
            <p:nvPr/>
          </p:nvSpPr>
          <p:spPr>
            <a:xfrm>
              <a:off x="4810700" y="5355925"/>
              <a:ext cx="1050" cy="3550"/>
            </a:xfrm>
            <a:custGeom>
              <a:rect b="b" l="l" r="r" t="t"/>
              <a:pathLst>
                <a:path extrusionOk="0" h="142" w="42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4"/>
            <p:cNvSpPr/>
            <p:nvPr/>
          </p:nvSpPr>
          <p:spPr>
            <a:xfrm>
              <a:off x="4811950" y="5356050"/>
              <a:ext cx="825" cy="3500"/>
            </a:xfrm>
            <a:custGeom>
              <a:rect b="b" l="l" r="r" t="t"/>
              <a:pathLst>
                <a:path extrusionOk="0" h="140" w="33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4"/>
            <p:cNvSpPr/>
            <p:nvPr/>
          </p:nvSpPr>
          <p:spPr>
            <a:xfrm>
              <a:off x="4807950" y="5355750"/>
              <a:ext cx="825" cy="2775"/>
            </a:xfrm>
            <a:custGeom>
              <a:rect b="b" l="l" r="r" t="t"/>
              <a:pathLst>
                <a:path extrusionOk="0" h="111" w="33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4"/>
            <p:cNvSpPr/>
            <p:nvPr/>
          </p:nvSpPr>
          <p:spPr>
            <a:xfrm>
              <a:off x="4827950" y="5356025"/>
              <a:ext cx="850" cy="2800"/>
            </a:xfrm>
            <a:custGeom>
              <a:rect b="b" l="l" r="r" t="t"/>
              <a:pathLst>
                <a:path extrusionOk="0" h="112" w="34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4"/>
            <p:cNvSpPr/>
            <p:nvPr/>
          </p:nvSpPr>
          <p:spPr>
            <a:xfrm>
              <a:off x="4811225" y="5447725"/>
              <a:ext cx="10600" cy="3650"/>
            </a:xfrm>
            <a:custGeom>
              <a:rect b="b" l="l" r="r" t="t"/>
              <a:pathLst>
                <a:path extrusionOk="0" h="146" w="424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4"/>
            <p:cNvSpPr/>
            <p:nvPr/>
          </p:nvSpPr>
          <p:spPr>
            <a:xfrm>
              <a:off x="4810100" y="5448625"/>
              <a:ext cx="950" cy="2000"/>
            </a:xfrm>
            <a:custGeom>
              <a:rect b="b" l="l" r="r" t="t"/>
              <a:pathLst>
                <a:path extrusionOk="0" h="80" w="38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4"/>
            <p:cNvSpPr/>
            <p:nvPr/>
          </p:nvSpPr>
          <p:spPr>
            <a:xfrm>
              <a:off x="4803225" y="5460875"/>
              <a:ext cx="10075" cy="3500"/>
            </a:xfrm>
            <a:custGeom>
              <a:rect b="b" l="l" r="r" t="t"/>
              <a:pathLst>
                <a:path extrusionOk="0" h="140" w="403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4"/>
            <p:cNvSpPr/>
            <p:nvPr/>
          </p:nvSpPr>
          <p:spPr>
            <a:xfrm>
              <a:off x="4801175" y="5461000"/>
              <a:ext cx="1775" cy="2950"/>
            </a:xfrm>
            <a:custGeom>
              <a:rect b="b" l="l" r="r" t="t"/>
              <a:pathLst>
                <a:path extrusionOk="0" h="118" w="71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4"/>
            <p:cNvSpPr/>
            <p:nvPr/>
          </p:nvSpPr>
          <p:spPr>
            <a:xfrm>
              <a:off x="4798700" y="5461275"/>
              <a:ext cx="1775" cy="3000"/>
            </a:xfrm>
            <a:custGeom>
              <a:rect b="b" l="l" r="r" t="t"/>
              <a:pathLst>
                <a:path extrusionOk="0" h="120" w="71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4"/>
            <p:cNvSpPr/>
            <p:nvPr/>
          </p:nvSpPr>
          <p:spPr>
            <a:xfrm>
              <a:off x="4796975" y="5461450"/>
              <a:ext cx="825" cy="2150"/>
            </a:xfrm>
            <a:custGeom>
              <a:rect b="b" l="l" r="r" t="t"/>
              <a:pathLst>
                <a:path extrusionOk="0" h="86" w="33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4"/>
            <p:cNvSpPr/>
            <p:nvPr/>
          </p:nvSpPr>
          <p:spPr>
            <a:xfrm>
              <a:off x="4810700" y="5342200"/>
              <a:ext cx="1050" cy="2875"/>
            </a:xfrm>
            <a:custGeom>
              <a:rect b="b" l="l" r="r" t="t"/>
              <a:pathLst>
                <a:path extrusionOk="0" h="115" w="42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54"/>
            <p:cNvSpPr/>
            <p:nvPr/>
          </p:nvSpPr>
          <p:spPr>
            <a:xfrm>
              <a:off x="4818000" y="5342375"/>
              <a:ext cx="850" cy="2725"/>
            </a:xfrm>
            <a:custGeom>
              <a:rect b="b" l="l" r="r" t="t"/>
              <a:pathLst>
                <a:path extrusionOk="0" h="109" w="34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54"/>
            <p:cNvSpPr/>
            <p:nvPr/>
          </p:nvSpPr>
          <p:spPr>
            <a:xfrm>
              <a:off x="4812150" y="5342275"/>
              <a:ext cx="5350" cy="3600"/>
            </a:xfrm>
            <a:custGeom>
              <a:rect b="b" l="l" r="r" t="t"/>
              <a:pathLst>
                <a:path extrusionOk="0" h="144" w="214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4"/>
            <p:cNvSpPr/>
            <p:nvPr/>
          </p:nvSpPr>
          <p:spPr>
            <a:xfrm>
              <a:off x="4807825" y="5342725"/>
              <a:ext cx="1175" cy="3075"/>
            </a:xfrm>
            <a:custGeom>
              <a:rect b="b" l="l" r="r" t="t"/>
              <a:pathLst>
                <a:path extrusionOk="0" h="123" w="47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54"/>
            <p:cNvSpPr/>
            <p:nvPr/>
          </p:nvSpPr>
          <p:spPr>
            <a:xfrm>
              <a:off x="4823025" y="5342800"/>
              <a:ext cx="850" cy="3075"/>
            </a:xfrm>
            <a:custGeom>
              <a:rect b="b" l="l" r="r" t="t"/>
              <a:pathLst>
                <a:path extrusionOk="0" h="123" w="34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54"/>
            <p:cNvSpPr/>
            <p:nvPr/>
          </p:nvSpPr>
          <p:spPr>
            <a:xfrm>
              <a:off x="4809475" y="5342575"/>
              <a:ext cx="950" cy="3000"/>
            </a:xfrm>
            <a:custGeom>
              <a:rect b="b" l="l" r="r" t="t"/>
              <a:pathLst>
                <a:path extrusionOk="0" h="120" w="38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54"/>
            <p:cNvSpPr/>
            <p:nvPr/>
          </p:nvSpPr>
          <p:spPr>
            <a:xfrm>
              <a:off x="4819625" y="5342725"/>
              <a:ext cx="850" cy="3000"/>
            </a:xfrm>
            <a:custGeom>
              <a:rect b="b" l="l" r="r" t="t"/>
              <a:pathLst>
                <a:path extrusionOk="0" h="120" w="34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54"/>
            <p:cNvSpPr/>
            <p:nvPr/>
          </p:nvSpPr>
          <p:spPr>
            <a:xfrm>
              <a:off x="4821900" y="5342675"/>
              <a:ext cx="725" cy="3225"/>
            </a:xfrm>
            <a:custGeom>
              <a:rect b="b" l="l" r="r" t="t"/>
              <a:pathLst>
                <a:path extrusionOk="0" h="129" w="29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54"/>
            <p:cNvSpPr/>
            <p:nvPr/>
          </p:nvSpPr>
          <p:spPr>
            <a:xfrm>
              <a:off x="4806300" y="5343325"/>
              <a:ext cx="850" cy="2425"/>
            </a:xfrm>
            <a:custGeom>
              <a:rect b="b" l="l" r="r" t="t"/>
              <a:pathLst>
                <a:path extrusionOk="0" h="97" w="34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54"/>
            <p:cNvSpPr/>
            <p:nvPr/>
          </p:nvSpPr>
          <p:spPr>
            <a:xfrm>
              <a:off x="4820750" y="5342975"/>
              <a:ext cx="550" cy="2625"/>
            </a:xfrm>
            <a:custGeom>
              <a:rect b="b" l="l" r="r" t="t"/>
              <a:pathLst>
                <a:path extrusionOk="0" h="105" w="22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54"/>
            <p:cNvSpPr/>
            <p:nvPr/>
          </p:nvSpPr>
          <p:spPr>
            <a:xfrm>
              <a:off x="4804650" y="5382225"/>
              <a:ext cx="3725" cy="3400"/>
            </a:xfrm>
            <a:custGeom>
              <a:rect b="b" l="l" r="r" t="t"/>
              <a:pathLst>
                <a:path extrusionOk="0" h="136" w="149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54"/>
            <p:cNvSpPr/>
            <p:nvPr/>
          </p:nvSpPr>
          <p:spPr>
            <a:xfrm>
              <a:off x="4802000" y="5383050"/>
              <a:ext cx="1850" cy="2825"/>
            </a:xfrm>
            <a:custGeom>
              <a:rect b="b" l="l" r="r" t="t"/>
              <a:pathLst>
                <a:path extrusionOk="0" h="113" w="74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54"/>
            <p:cNvSpPr/>
            <p:nvPr/>
          </p:nvSpPr>
          <p:spPr>
            <a:xfrm>
              <a:off x="4799525" y="5382475"/>
              <a:ext cx="1575" cy="3325"/>
            </a:xfrm>
            <a:custGeom>
              <a:rect b="b" l="l" r="r" t="t"/>
              <a:pathLst>
                <a:path extrusionOk="0" h="133" w="63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4"/>
            <p:cNvSpPr/>
            <p:nvPr/>
          </p:nvSpPr>
          <p:spPr>
            <a:xfrm>
              <a:off x="4817175" y="5382575"/>
              <a:ext cx="1150" cy="3525"/>
            </a:xfrm>
            <a:custGeom>
              <a:rect b="b" l="l" r="r" t="t"/>
              <a:pathLst>
                <a:path extrusionOk="0" h="141" w="46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54"/>
            <p:cNvSpPr/>
            <p:nvPr/>
          </p:nvSpPr>
          <p:spPr>
            <a:xfrm>
              <a:off x="4815525" y="5382600"/>
              <a:ext cx="950" cy="2850"/>
            </a:xfrm>
            <a:custGeom>
              <a:rect b="b" l="l" r="r" t="t"/>
              <a:pathLst>
                <a:path extrusionOk="0" h="114" w="38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54"/>
            <p:cNvSpPr/>
            <p:nvPr/>
          </p:nvSpPr>
          <p:spPr>
            <a:xfrm>
              <a:off x="4808750" y="5382900"/>
              <a:ext cx="750" cy="2475"/>
            </a:xfrm>
            <a:custGeom>
              <a:rect b="b" l="l" r="r" t="t"/>
              <a:pathLst>
                <a:path extrusionOk="0" h="99" w="3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54"/>
            <p:cNvSpPr/>
            <p:nvPr/>
          </p:nvSpPr>
          <p:spPr>
            <a:xfrm>
              <a:off x="4812250" y="5382700"/>
              <a:ext cx="650" cy="2600"/>
            </a:xfrm>
            <a:custGeom>
              <a:rect b="b" l="l" r="r" t="t"/>
              <a:pathLst>
                <a:path extrusionOk="0" h="104" w="26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54"/>
            <p:cNvSpPr/>
            <p:nvPr/>
          </p:nvSpPr>
          <p:spPr>
            <a:xfrm>
              <a:off x="4810700" y="5382775"/>
              <a:ext cx="550" cy="2375"/>
            </a:xfrm>
            <a:custGeom>
              <a:rect b="b" l="l" r="r" t="t"/>
              <a:pathLst>
                <a:path extrusionOk="0" h="95" w="22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4"/>
            <p:cNvSpPr/>
            <p:nvPr/>
          </p:nvSpPr>
          <p:spPr>
            <a:xfrm>
              <a:off x="4814100" y="5383000"/>
              <a:ext cx="525" cy="2800"/>
            </a:xfrm>
            <a:custGeom>
              <a:rect b="b" l="l" r="r" t="t"/>
              <a:pathLst>
                <a:path extrusionOk="0" h="112" w="21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4"/>
            <p:cNvSpPr/>
            <p:nvPr/>
          </p:nvSpPr>
          <p:spPr>
            <a:xfrm>
              <a:off x="4806300" y="5369900"/>
              <a:ext cx="1150" cy="2700"/>
            </a:xfrm>
            <a:custGeom>
              <a:rect b="b" l="l" r="r" t="t"/>
              <a:pathLst>
                <a:path extrusionOk="0" h="108" w="46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54"/>
            <p:cNvSpPr/>
            <p:nvPr/>
          </p:nvSpPr>
          <p:spPr>
            <a:xfrm>
              <a:off x="4808450" y="5369900"/>
              <a:ext cx="850" cy="2450"/>
            </a:xfrm>
            <a:custGeom>
              <a:rect b="b" l="l" r="r" t="t"/>
              <a:pathLst>
                <a:path extrusionOk="0" h="98" w="34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54"/>
            <p:cNvSpPr/>
            <p:nvPr/>
          </p:nvSpPr>
          <p:spPr>
            <a:xfrm>
              <a:off x="4816250" y="5370100"/>
              <a:ext cx="650" cy="2450"/>
            </a:xfrm>
            <a:custGeom>
              <a:rect b="b" l="l" r="r" t="t"/>
              <a:pathLst>
                <a:path extrusionOk="0" h="98" w="26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4"/>
            <p:cNvSpPr/>
            <p:nvPr/>
          </p:nvSpPr>
          <p:spPr>
            <a:xfrm>
              <a:off x="4818100" y="5421825"/>
              <a:ext cx="1350" cy="2750"/>
            </a:xfrm>
            <a:custGeom>
              <a:rect b="b" l="l" r="r" t="t"/>
              <a:pathLst>
                <a:path extrusionOk="0" h="110" w="54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4"/>
            <p:cNvSpPr/>
            <p:nvPr/>
          </p:nvSpPr>
          <p:spPr>
            <a:xfrm>
              <a:off x="4814100" y="5422200"/>
              <a:ext cx="950" cy="2500"/>
            </a:xfrm>
            <a:custGeom>
              <a:rect b="b" l="l" r="r" t="t"/>
              <a:pathLst>
                <a:path extrusionOk="0" h="100" w="38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4"/>
            <p:cNvSpPr/>
            <p:nvPr/>
          </p:nvSpPr>
          <p:spPr>
            <a:xfrm>
              <a:off x="4801375" y="5421875"/>
              <a:ext cx="750" cy="2275"/>
            </a:xfrm>
            <a:custGeom>
              <a:rect b="b" l="l" r="r" t="t"/>
              <a:pathLst>
                <a:path extrusionOk="0" h="91" w="3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4"/>
            <p:cNvSpPr/>
            <p:nvPr/>
          </p:nvSpPr>
          <p:spPr>
            <a:xfrm>
              <a:off x="4803125" y="5422200"/>
              <a:ext cx="625" cy="2325"/>
            </a:xfrm>
            <a:custGeom>
              <a:rect b="b" l="l" r="r" t="t"/>
              <a:pathLst>
                <a:path extrusionOk="0" h="93" w="25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54"/>
            <p:cNvSpPr/>
            <p:nvPr/>
          </p:nvSpPr>
          <p:spPr>
            <a:xfrm>
              <a:off x="4804750" y="5421875"/>
              <a:ext cx="650" cy="2350"/>
            </a:xfrm>
            <a:custGeom>
              <a:rect b="b" l="l" r="r" t="t"/>
              <a:pathLst>
                <a:path extrusionOk="0" h="94" w="26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4"/>
            <p:cNvSpPr/>
            <p:nvPr/>
          </p:nvSpPr>
          <p:spPr>
            <a:xfrm>
              <a:off x="4800975" y="5408375"/>
              <a:ext cx="3300" cy="3575"/>
            </a:xfrm>
            <a:custGeom>
              <a:rect b="b" l="l" r="r" t="t"/>
              <a:pathLst>
                <a:path extrusionOk="0" h="143" w="132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4"/>
            <p:cNvSpPr/>
            <p:nvPr/>
          </p:nvSpPr>
          <p:spPr>
            <a:xfrm>
              <a:off x="4812750" y="5408625"/>
              <a:ext cx="2500" cy="3475"/>
            </a:xfrm>
            <a:custGeom>
              <a:rect b="b" l="l" r="r" t="t"/>
              <a:pathLst>
                <a:path extrusionOk="0" h="139" w="10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54"/>
            <p:cNvSpPr/>
            <p:nvPr/>
          </p:nvSpPr>
          <p:spPr>
            <a:xfrm>
              <a:off x="4808975" y="5408125"/>
              <a:ext cx="1650" cy="3650"/>
            </a:xfrm>
            <a:custGeom>
              <a:rect b="b" l="l" r="r" t="t"/>
              <a:pathLst>
                <a:path extrusionOk="0" h="146" w="66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4"/>
            <p:cNvSpPr/>
            <p:nvPr/>
          </p:nvSpPr>
          <p:spPr>
            <a:xfrm>
              <a:off x="4806800" y="5408500"/>
              <a:ext cx="1475" cy="3075"/>
            </a:xfrm>
            <a:custGeom>
              <a:rect b="b" l="l" r="r" t="t"/>
              <a:pathLst>
                <a:path extrusionOk="0" h="123" w="59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54"/>
            <p:cNvSpPr/>
            <p:nvPr/>
          </p:nvSpPr>
          <p:spPr>
            <a:xfrm>
              <a:off x="4804850" y="5408750"/>
              <a:ext cx="1275" cy="3250"/>
            </a:xfrm>
            <a:custGeom>
              <a:rect b="b" l="l" r="r" t="t"/>
              <a:pathLst>
                <a:path extrusionOk="0" h="130" w="51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54"/>
            <p:cNvSpPr/>
            <p:nvPr/>
          </p:nvSpPr>
          <p:spPr>
            <a:xfrm>
              <a:off x="4811225" y="5408475"/>
              <a:ext cx="1150" cy="3275"/>
            </a:xfrm>
            <a:custGeom>
              <a:rect b="b" l="l" r="r" t="t"/>
              <a:pathLst>
                <a:path extrusionOk="0" h="131" w="46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54"/>
            <p:cNvSpPr/>
            <p:nvPr/>
          </p:nvSpPr>
          <p:spPr>
            <a:xfrm>
              <a:off x="4817475" y="5408425"/>
              <a:ext cx="950" cy="3050"/>
            </a:xfrm>
            <a:custGeom>
              <a:rect b="b" l="l" r="r" t="t"/>
              <a:pathLst>
                <a:path extrusionOk="0" h="122" w="38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54"/>
            <p:cNvSpPr/>
            <p:nvPr/>
          </p:nvSpPr>
          <p:spPr>
            <a:xfrm>
              <a:off x="4818600" y="5408550"/>
              <a:ext cx="750" cy="2900"/>
            </a:xfrm>
            <a:custGeom>
              <a:rect b="b" l="l" r="r" t="t"/>
              <a:pathLst>
                <a:path extrusionOk="0" h="116" w="3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54"/>
            <p:cNvSpPr/>
            <p:nvPr/>
          </p:nvSpPr>
          <p:spPr>
            <a:xfrm>
              <a:off x="4816150" y="5408850"/>
              <a:ext cx="625" cy="1925"/>
            </a:xfrm>
            <a:custGeom>
              <a:rect b="b" l="l" r="r" t="t"/>
              <a:pathLst>
                <a:path extrusionOk="0" h="77" w="25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54"/>
            <p:cNvSpPr/>
            <p:nvPr/>
          </p:nvSpPr>
          <p:spPr>
            <a:xfrm>
              <a:off x="4811950" y="5329550"/>
              <a:ext cx="18975" cy="4650"/>
            </a:xfrm>
            <a:custGeom>
              <a:rect b="b" l="l" r="r" t="t"/>
              <a:pathLst>
                <a:path extrusionOk="0" h="186" w="759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54"/>
            <p:cNvSpPr/>
            <p:nvPr/>
          </p:nvSpPr>
          <p:spPr>
            <a:xfrm>
              <a:off x="4801375" y="5329500"/>
              <a:ext cx="10275" cy="4075"/>
            </a:xfrm>
            <a:custGeom>
              <a:rect b="b" l="l" r="r" t="t"/>
              <a:pathLst>
                <a:path extrusionOk="0" h="163" w="411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54"/>
            <p:cNvSpPr/>
            <p:nvPr/>
          </p:nvSpPr>
          <p:spPr>
            <a:xfrm>
              <a:off x="4791625" y="5330075"/>
              <a:ext cx="7825" cy="3275"/>
            </a:xfrm>
            <a:custGeom>
              <a:rect b="b" l="l" r="r" t="t"/>
              <a:pathLst>
                <a:path extrusionOk="0" h="131" w="313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54"/>
            <p:cNvSpPr/>
            <p:nvPr/>
          </p:nvSpPr>
          <p:spPr>
            <a:xfrm>
              <a:off x="4787125" y="5330625"/>
              <a:ext cx="3100" cy="2525"/>
            </a:xfrm>
            <a:custGeom>
              <a:rect b="b" l="l" r="r" t="t"/>
              <a:pathLst>
                <a:path extrusionOk="0" h="101" w="124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54"/>
            <p:cNvSpPr/>
            <p:nvPr/>
          </p:nvSpPr>
          <p:spPr>
            <a:xfrm>
              <a:off x="4790500" y="5330650"/>
              <a:ext cx="650" cy="2325"/>
            </a:xfrm>
            <a:custGeom>
              <a:rect b="b" l="l" r="r" t="t"/>
              <a:pathLst>
                <a:path extrusionOk="0" h="93" w="26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54"/>
            <p:cNvSpPr/>
            <p:nvPr/>
          </p:nvSpPr>
          <p:spPr>
            <a:xfrm>
              <a:off x="4800350" y="5330475"/>
              <a:ext cx="650" cy="1750"/>
            </a:xfrm>
            <a:custGeom>
              <a:rect b="b" l="l" r="r" t="t"/>
              <a:pathLst>
                <a:path extrusionOk="0" h="70" w="26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54"/>
            <p:cNvSpPr/>
            <p:nvPr/>
          </p:nvSpPr>
          <p:spPr>
            <a:xfrm>
              <a:off x="4819525" y="5432750"/>
              <a:ext cx="16125" cy="7200"/>
            </a:xfrm>
            <a:custGeom>
              <a:rect b="b" l="l" r="r" t="t"/>
              <a:pathLst>
                <a:path extrusionOk="0" h="288" w="645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54"/>
            <p:cNvSpPr/>
            <p:nvPr/>
          </p:nvSpPr>
          <p:spPr>
            <a:xfrm>
              <a:off x="4819525" y="5419700"/>
              <a:ext cx="16125" cy="7200"/>
            </a:xfrm>
            <a:custGeom>
              <a:rect b="b" l="l" r="r" t="t"/>
              <a:pathLst>
                <a:path extrusionOk="0" h="288" w="645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54"/>
            <p:cNvSpPr/>
            <p:nvPr/>
          </p:nvSpPr>
          <p:spPr>
            <a:xfrm>
              <a:off x="4822100" y="5445675"/>
              <a:ext cx="13450" cy="7525"/>
            </a:xfrm>
            <a:custGeom>
              <a:rect b="b" l="l" r="r" t="t"/>
              <a:pathLst>
                <a:path extrusionOk="0" h="301" w="538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54"/>
            <p:cNvSpPr/>
            <p:nvPr/>
          </p:nvSpPr>
          <p:spPr>
            <a:xfrm>
              <a:off x="4829075" y="5354725"/>
              <a:ext cx="6475" cy="6325"/>
            </a:xfrm>
            <a:custGeom>
              <a:rect b="b" l="l" r="r" t="t"/>
              <a:pathLst>
                <a:path extrusionOk="0" h="253" w="259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54"/>
            <p:cNvSpPr/>
            <p:nvPr/>
          </p:nvSpPr>
          <p:spPr>
            <a:xfrm>
              <a:off x="4820050" y="5406925"/>
              <a:ext cx="15600" cy="6700"/>
            </a:xfrm>
            <a:custGeom>
              <a:rect b="b" l="l" r="r" t="t"/>
              <a:pathLst>
                <a:path extrusionOk="0" h="268" w="624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4"/>
            <p:cNvSpPr/>
            <p:nvPr/>
          </p:nvSpPr>
          <p:spPr>
            <a:xfrm>
              <a:off x="4816650" y="5393650"/>
              <a:ext cx="18900" cy="7125"/>
            </a:xfrm>
            <a:custGeom>
              <a:rect b="b" l="l" r="r" t="t"/>
              <a:pathLst>
                <a:path extrusionOk="0" h="285" w="756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54"/>
            <p:cNvSpPr/>
            <p:nvPr/>
          </p:nvSpPr>
          <p:spPr>
            <a:xfrm>
              <a:off x="4818500" y="5380750"/>
              <a:ext cx="17050" cy="6800"/>
            </a:xfrm>
            <a:custGeom>
              <a:rect b="b" l="l" r="r" t="t"/>
              <a:pathLst>
                <a:path extrusionOk="0" h="272" w="682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54"/>
            <p:cNvSpPr/>
            <p:nvPr/>
          </p:nvSpPr>
          <p:spPr>
            <a:xfrm>
              <a:off x="4831025" y="5328825"/>
              <a:ext cx="4625" cy="6200"/>
            </a:xfrm>
            <a:custGeom>
              <a:rect b="b" l="l" r="r" t="t"/>
              <a:pathLst>
                <a:path extrusionOk="0" h="248" w="185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54"/>
            <p:cNvSpPr/>
            <p:nvPr/>
          </p:nvSpPr>
          <p:spPr>
            <a:xfrm>
              <a:off x="4813675" y="5458725"/>
              <a:ext cx="21875" cy="7700"/>
            </a:xfrm>
            <a:custGeom>
              <a:rect b="b" l="l" r="r" t="t"/>
              <a:pathLst>
                <a:path extrusionOk="0" h="308" w="875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54"/>
            <p:cNvSpPr/>
            <p:nvPr/>
          </p:nvSpPr>
          <p:spPr>
            <a:xfrm>
              <a:off x="4824350" y="5341500"/>
              <a:ext cx="11200" cy="6850"/>
            </a:xfrm>
            <a:custGeom>
              <a:rect b="b" l="l" r="r" t="t"/>
              <a:pathLst>
                <a:path extrusionOk="0" h="274" w="448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4"/>
            <p:cNvSpPr/>
            <p:nvPr/>
          </p:nvSpPr>
          <p:spPr>
            <a:xfrm>
              <a:off x="4821800" y="5368025"/>
              <a:ext cx="13750" cy="6275"/>
            </a:xfrm>
            <a:custGeom>
              <a:rect b="b" l="l" r="r" t="t"/>
              <a:pathLst>
                <a:path extrusionOk="0" h="251" w="55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4"/>
            <p:cNvSpPr/>
            <p:nvPr/>
          </p:nvSpPr>
          <p:spPr>
            <a:xfrm>
              <a:off x="4835625" y="5368100"/>
              <a:ext cx="750" cy="6100"/>
            </a:xfrm>
            <a:custGeom>
              <a:rect b="b" l="l" r="r" t="t"/>
              <a:pathLst>
                <a:path extrusionOk="0" h="244" w="3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4"/>
            <p:cNvSpPr/>
            <p:nvPr/>
          </p:nvSpPr>
          <p:spPr>
            <a:xfrm>
              <a:off x="4835625" y="5380850"/>
              <a:ext cx="750" cy="6900"/>
            </a:xfrm>
            <a:custGeom>
              <a:rect b="b" l="l" r="r" t="t"/>
              <a:pathLst>
                <a:path extrusionOk="0" h="276" w="3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4"/>
            <p:cNvSpPr/>
            <p:nvPr/>
          </p:nvSpPr>
          <p:spPr>
            <a:xfrm>
              <a:off x="4835625" y="5341875"/>
              <a:ext cx="850" cy="6750"/>
            </a:xfrm>
            <a:custGeom>
              <a:rect b="b" l="l" r="r" t="t"/>
              <a:pathLst>
                <a:path extrusionOk="0" h="270" w="34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4"/>
            <p:cNvSpPr/>
            <p:nvPr/>
          </p:nvSpPr>
          <p:spPr>
            <a:xfrm>
              <a:off x="4835625" y="5328950"/>
              <a:ext cx="850" cy="6175"/>
            </a:xfrm>
            <a:custGeom>
              <a:rect b="b" l="l" r="r" t="t"/>
              <a:pathLst>
                <a:path extrusionOk="0" h="247" w="34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4"/>
            <p:cNvSpPr/>
            <p:nvPr/>
          </p:nvSpPr>
          <p:spPr>
            <a:xfrm>
              <a:off x="4835625" y="5354900"/>
              <a:ext cx="850" cy="5975"/>
            </a:xfrm>
            <a:custGeom>
              <a:rect b="b" l="l" r="r" t="t"/>
              <a:pathLst>
                <a:path extrusionOk="0" h="239" w="34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4"/>
            <p:cNvSpPr/>
            <p:nvPr/>
          </p:nvSpPr>
          <p:spPr>
            <a:xfrm>
              <a:off x="4835625" y="5433050"/>
              <a:ext cx="850" cy="7000"/>
            </a:xfrm>
            <a:custGeom>
              <a:rect b="b" l="l" r="r" t="t"/>
              <a:pathLst>
                <a:path extrusionOk="0" h="280" w="34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4"/>
            <p:cNvSpPr/>
            <p:nvPr/>
          </p:nvSpPr>
          <p:spPr>
            <a:xfrm>
              <a:off x="4835525" y="5446100"/>
              <a:ext cx="950" cy="7200"/>
            </a:xfrm>
            <a:custGeom>
              <a:rect b="b" l="l" r="r" t="t"/>
              <a:pathLst>
                <a:path extrusionOk="0" h="288" w="38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4"/>
            <p:cNvSpPr/>
            <p:nvPr/>
          </p:nvSpPr>
          <p:spPr>
            <a:xfrm>
              <a:off x="4835625" y="5458800"/>
              <a:ext cx="950" cy="7425"/>
            </a:xfrm>
            <a:custGeom>
              <a:rect b="b" l="l" r="r" t="t"/>
              <a:pathLst>
                <a:path extrusionOk="0" h="297" w="38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4"/>
            <p:cNvSpPr/>
            <p:nvPr/>
          </p:nvSpPr>
          <p:spPr>
            <a:xfrm>
              <a:off x="4835625" y="5407200"/>
              <a:ext cx="750" cy="6400"/>
            </a:xfrm>
            <a:custGeom>
              <a:rect b="b" l="l" r="r" t="t"/>
              <a:pathLst>
                <a:path extrusionOk="0" h="256" w="3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54"/>
            <p:cNvSpPr/>
            <p:nvPr/>
          </p:nvSpPr>
          <p:spPr>
            <a:xfrm>
              <a:off x="4835525" y="5393975"/>
              <a:ext cx="950" cy="6825"/>
            </a:xfrm>
            <a:custGeom>
              <a:rect b="b" l="l" r="r" t="t"/>
              <a:pathLst>
                <a:path extrusionOk="0" h="273" w="38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4"/>
            <p:cNvSpPr/>
            <p:nvPr/>
          </p:nvSpPr>
          <p:spPr>
            <a:xfrm>
              <a:off x="4835625" y="5420950"/>
              <a:ext cx="750" cy="6075"/>
            </a:xfrm>
            <a:custGeom>
              <a:rect b="b" l="l" r="r" t="t"/>
              <a:pathLst>
                <a:path extrusionOk="0" h="243" w="3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54"/>
            <p:cNvSpPr/>
            <p:nvPr/>
          </p:nvSpPr>
          <p:spPr>
            <a:xfrm>
              <a:off x="3017475" y="4529075"/>
              <a:ext cx="850" cy="6100"/>
            </a:xfrm>
            <a:custGeom>
              <a:rect b="b" l="l" r="r" t="t"/>
              <a:pathLst>
                <a:path extrusionOk="0" h="244" w="34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4"/>
            <p:cNvSpPr/>
            <p:nvPr/>
          </p:nvSpPr>
          <p:spPr>
            <a:xfrm>
              <a:off x="3017475" y="4541825"/>
              <a:ext cx="850" cy="6825"/>
            </a:xfrm>
            <a:custGeom>
              <a:rect b="b" l="l" r="r" t="t"/>
              <a:pathLst>
                <a:path extrusionOk="0" h="273" w="34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4"/>
            <p:cNvSpPr/>
            <p:nvPr/>
          </p:nvSpPr>
          <p:spPr>
            <a:xfrm>
              <a:off x="3017375" y="4502750"/>
              <a:ext cx="850" cy="6850"/>
            </a:xfrm>
            <a:custGeom>
              <a:rect b="b" l="l" r="r" t="t"/>
              <a:pathLst>
                <a:path extrusionOk="0" h="274" w="34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4"/>
            <p:cNvSpPr/>
            <p:nvPr/>
          </p:nvSpPr>
          <p:spPr>
            <a:xfrm>
              <a:off x="3017475" y="4489925"/>
              <a:ext cx="850" cy="6175"/>
            </a:xfrm>
            <a:custGeom>
              <a:rect b="b" l="l" r="r" t="t"/>
              <a:pathLst>
                <a:path extrusionOk="0" h="247" w="34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54"/>
            <p:cNvSpPr/>
            <p:nvPr/>
          </p:nvSpPr>
          <p:spPr>
            <a:xfrm>
              <a:off x="3017400" y="4515875"/>
              <a:ext cx="825" cy="6000"/>
            </a:xfrm>
            <a:custGeom>
              <a:rect b="b" l="l" r="r" t="t"/>
              <a:pathLst>
                <a:path extrusionOk="0" h="240" w="33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54"/>
            <p:cNvSpPr/>
            <p:nvPr/>
          </p:nvSpPr>
          <p:spPr>
            <a:xfrm>
              <a:off x="3017375" y="4594050"/>
              <a:ext cx="950" cy="7000"/>
            </a:xfrm>
            <a:custGeom>
              <a:rect b="b" l="l" r="r" t="t"/>
              <a:pathLst>
                <a:path extrusionOk="0" h="280" w="38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54"/>
            <p:cNvSpPr/>
            <p:nvPr/>
          </p:nvSpPr>
          <p:spPr>
            <a:xfrm>
              <a:off x="3017475" y="4606975"/>
              <a:ext cx="850" cy="7200"/>
            </a:xfrm>
            <a:custGeom>
              <a:rect b="b" l="l" r="r" t="t"/>
              <a:pathLst>
                <a:path extrusionOk="0" h="288" w="34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54"/>
            <p:cNvSpPr/>
            <p:nvPr/>
          </p:nvSpPr>
          <p:spPr>
            <a:xfrm>
              <a:off x="3017275" y="4619800"/>
              <a:ext cx="1050" cy="7400"/>
            </a:xfrm>
            <a:custGeom>
              <a:rect b="b" l="l" r="r" t="t"/>
              <a:pathLst>
                <a:path extrusionOk="0" h="296" w="42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54"/>
            <p:cNvSpPr/>
            <p:nvPr/>
          </p:nvSpPr>
          <p:spPr>
            <a:xfrm>
              <a:off x="3017475" y="4568200"/>
              <a:ext cx="850" cy="6275"/>
            </a:xfrm>
            <a:custGeom>
              <a:rect b="b" l="l" r="r" t="t"/>
              <a:pathLst>
                <a:path extrusionOk="0" h="251" w="34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54"/>
            <p:cNvSpPr/>
            <p:nvPr/>
          </p:nvSpPr>
          <p:spPr>
            <a:xfrm>
              <a:off x="3017400" y="4554950"/>
              <a:ext cx="925" cy="6750"/>
            </a:xfrm>
            <a:custGeom>
              <a:rect b="b" l="l" r="r" t="t"/>
              <a:pathLst>
                <a:path extrusionOk="0" h="270" w="37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54"/>
            <p:cNvSpPr/>
            <p:nvPr/>
          </p:nvSpPr>
          <p:spPr>
            <a:xfrm>
              <a:off x="3017475" y="4581825"/>
              <a:ext cx="850" cy="6100"/>
            </a:xfrm>
            <a:custGeom>
              <a:rect b="b" l="l" r="r" t="t"/>
              <a:pathLst>
                <a:path extrusionOk="0" h="244" w="34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54"/>
            <p:cNvSpPr/>
            <p:nvPr/>
          </p:nvSpPr>
          <p:spPr>
            <a:xfrm>
              <a:off x="3048150" y="4556525"/>
              <a:ext cx="4750" cy="3825"/>
            </a:xfrm>
            <a:custGeom>
              <a:rect b="b" l="l" r="r" t="t"/>
              <a:pathLst>
                <a:path extrusionOk="0" h="153" w="19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54"/>
            <p:cNvSpPr/>
            <p:nvPr/>
          </p:nvSpPr>
          <p:spPr>
            <a:xfrm>
              <a:off x="3040450" y="4556400"/>
              <a:ext cx="3100" cy="3900"/>
            </a:xfrm>
            <a:custGeom>
              <a:rect b="b" l="l" r="r" t="t"/>
              <a:pathLst>
                <a:path extrusionOk="0" h="156" w="124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54"/>
            <p:cNvSpPr/>
            <p:nvPr/>
          </p:nvSpPr>
          <p:spPr>
            <a:xfrm>
              <a:off x="3038825" y="4556575"/>
              <a:ext cx="1550" cy="2650"/>
            </a:xfrm>
            <a:custGeom>
              <a:rect b="b" l="l" r="r" t="t"/>
              <a:pathLst>
                <a:path extrusionOk="0" h="106" w="62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54"/>
            <p:cNvSpPr/>
            <p:nvPr/>
          </p:nvSpPr>
          <p:spPr>
            <a:xfrm>
              <a:off x="3037375" y="4556275"/>
              <a:ext cx="1275" cy="3325"/>
            </a:xfrm>
            <a:custGeom>
              <a:rect b="b" l="l" r="r" t="t"/>
              <a:pathLst>
                <a:path extrusionOk="0" h="133" w="51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54"/>
            <p:cNvSpPr/>
            <p:nvPr/>
          </p:nvSpPr>
          <p:spPr>
            <a:xfrm>
              <a:off x="3045275" y="4556825"/>
              <a:ext cx="950" cy="3400"/>
            </a:xfrm>
            <a:custGeom>
              <a:rect b="b" l="l" r="r" t="t"/>
              <a:pathLst>
                <a:path extrusionOk="0" h="136" w="38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4"/>
            <p:cNvSpPr/>
            <p:nvPr/>
          </p:nvSpPr>
          <p:spPr>
            <a:xfrm>
              <a:off x="3043850" y="4556800"/>
              <a:ext cx="1050" cy="3425"/>
            </a:xfrm>
            <a:custGeom>
              <a:rect b="b" l="l" r="r" t="t"/>
              <a:pathLst>
                <a:path extrusionOk="0" h="137" w="42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4"/>
            <p:cNvSpPr/>
            <p:nvPr/>
          </p:nvSpPr>
          <p:spPr>
            <a:xfrm>
              <a:off x="3046500" y="4556600"/>
              <a:ext cx="950" cy="3175"/>
            </a:xfrm>
            <a:custGeom>
              <a:rect b="b" l="l" r="r" t="t"/>
              <a:pathLst>
                <a:path extrusionOk="0" h="127" w="38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4"/>
            <p:cNvSpPr/>
            <p:nvPr/>
          </p:nvSpPr>
          <p:spPr>
            <a:xfrm>
              <a:off x="3037700" y="4595075"/>
              <a:ext cx="9350" cy="4425"/>
            </a:xfrm>
            <a:custGeom>
              <a:rect b="b" l="l" r="r" t="t"/>
              <a:pathLst>
                <a:path extrusionOk="0" h="177" w="374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54"/>
            <p:cNvSpPr/>
            <p:nvPr/>
          </p:nvSpPr>
          <p:spPr>
            <a:xfrm>
              <a:off x="3036350" y="4594950"/>
              <a:ext cx="1250" cy="3425"/>
            </a:xfrm>
            <a:custGeom>
              <a:rect b="b" l="l" r="r" t="t"/>
              <a:pathLst>
                <a:path extrusionOk="0" h="137" w="5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54"/>
            <p:cNvSpPr/>
            <p:nvPr/>
          </p:nvSpPr>
          <p:spPr>
            <a:xfrm>
              <a:off x="3034725" y="4595450"/>
              <a:ext cx="1150" cy="3375"/>
            </a:xfrm>
            <a:custGeom>
              <a:rect b="b" l="l" r="r" t="t"/>
              <a:pathLst>
                <a:path extrusionOk="0" h="135" w="46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54"/>
            <p:cNvSpPr/>
            <p:nvPr/>
          </p:nvSpPr>
          <p:spPr>
            <a:xfrm>
              <a:off x="3050725" y="4596300"/>
              <a:ext cx="725" cy="2600"/>
            </a:xfrm>
            <a:custGeom>
              <a:rect b="b" l="l" r="r" t="t"/>
              <a:pathLst>
                <a:path extrusionOk="0" h="104" w="29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4"/>
            <p:cNvSpPr/>
            <p:nvPr/>
          </p:nvSpPr>
          <p:spPr>
            <a:xfrm>
              <a:off x="3026000" y="4516750"/>
              <a:ext cx="14900" cy="5650"/>
            </a:xfrm>
            <a:custGeom>
              <a:rect b="b" l="l" r="r" t="t"/>
              <a:pathLst>
                <a:path extrusionOk="0" h="226" w="596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54"/>
            <p:cNvSpPr/>
            <p:nvPr/>
          </p:nvSpPr>
          <p:spPr>
            <a:xfrm>
              <a:off x="3046500" y="4516725"/>
              <a:ext cx="2400" cy="3175"/>
            </a:xfrm>
            <a:custGeom>
              <a:rect b="b" l="l" r="r" t="t"/>
              <a:pathLst>
                <a:path extrusionOk="0" h="127" w="96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54"/>
            <p:cNvSpPr/>
            <p:nvPr/>
          </p:nvSpPr>
          <p:spPr>
            <a:xfrm>
              <a:off x="3043750" y="4516450"/>
              <a:ext cx="1050" cy="3350"/>
            </a:xfrm>
            <a:custGeom>
              <a:rect b="b" l="l" r="r" t="t"/>
              <a:pathLst>
                <a:path extrusionOk="0" h="134" w="42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54"/>
            <p:cNvSpPr/>
            <p:nvPr/>
          </p:nvSpPr>
          <p:spPr>
            <a:xfrm>
              <a:off x="3042100" y="4516875"/>
              <a:ext cx="1150" cy="3475"/>
            </a:xfrm>
            <a:custGeom>
              <a:rect b="b" l="l" r="r" t="t"/>
              <a:pathLst>
                <a:path extrusionOk="0" h="139" w="46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3041075" y="4516950"/>
              <a:ext cx="950" cy="3575"/>
            </a:xfrm>
            <a:custGeom>
              <a:rect b="b" l="l" r="r" t="t"/>
              <a:pathLst>
                <a:path extrusionOk="0" h="143" w="38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3045075" y="4516675"/>
              <a:ext cx="850" cy="2800"/>
            </a:xfrm>
            <a:custGeom>
              <a:rect b="b" l="l" r="r" t="t"/>
              <a:pathLst>
                <a:path extrusionOk="0" h="112" w="34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>
              <a:off x="3025075" y="4516975"/>
              <a:ext cx="850" cy="2825"/>
            </a:xfrm>
            <a:custGeom>
              <a:rect b="b" l="l" r="r" t="t"/>
              <a:pathLst>
                <a:path extrusionOk="0" h="113" w="34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>
              <a:off x="3032050" y="4608600"/>
              <a:ext cx="10700" cy="3775"/>
            </a:xfrm>
            <a:custGeom>
              <a:rect b="b" l="l" r="r" t="t"/>
              <a:pathLst>
                <a:path extrusionOk="0" h="151" w="428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>
              <a:off x="3042825" y="4609575"/>
              <a:ext cx="950" cy="2025"/>
            </a:xfrm>
            <a:custGeom>
              <a:rect b="b" l="l" r="r" t="t"/>
              <a:pathLst>
                <a:path extrusionOk="0" h="81" w="38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>
              <a:off x="3040550" y="4621775"/>
              <a:ext cx="10200" cy="3575"/>
            </a:xfrm>
            <a:custGeom>
              <a:rect b="b" l="l" r="r" t="t"/>
              <a:pathLst>
                <a:path extrusionOk="0" h="143" w="408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>
              <a:off x="3050925" y="4621925"/>
              <a:ext cx="1775" cy="2925"/>
            </a:xfrm>
            <a:custGeom>
              <a:rect b="b" l="l" r="r" t="t"/>
              <a:pathLst>
                <a:path extrusionOk="0" h="117" w="71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>
              <a:off x="3053500" y="4622150"/>
              <a:ext cx="1750" cy="3000"/>
            </a:xfrm>
            <a:custGeom>
              <a:rect b="b" l="l" r="r" t="t"/>
              <a:pathLst>
                <a:path extrusionOk="0" h="120" w="7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>
              <a:off x="3056150" y="4622425"/>
              <a:ext cx="850" cy="2100"/>
            </a:xfrm>
            <a:custGeom>
              <a:rect b="b" l="l" r="r" t="t"/>
              <a:pathLst>
                <a:path extrusionOk="0" h="84" w="34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3042100" y="4503175"/>
              <a:ext cx="1050" cy="2875"/>
            </a:xfrm>
            <a:custGeom>
              <a:rect b="b" l="l" r="r" t="t"/>
              <a:pathLst>
                <a:path extrusionOk="0" h="115" w="42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3035025" y="4503325"/>
              <a:ext cx="850" cy="2775"/>
            </a:xfrm>
            <a:custGeom>
              <a:rect b="b" l="l" r="r" t="t"/>
              <a:pathLst>
                <a:path extrusionOk="0" h="111" w="34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3036450" y="4503300"/>
              <a:ext cx="5275" cy="3625"/>
            </a:xfrm>
            <a:custGeom>
              <a:rect b="b" l="l" r="r" t="t"/>
              <a:pathLst>
                <a:path extrusionOk="0" h="145" w="211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044875" y="4503675"/>
              <a:ext cx="1150" cy="3000"/>
            </a:xfrm>
            <a:custGeom>
              <a:rect b="b" l="l" r="r" t="t"/>
              <a:pathLst>
                <a:path extrusionOk="0" h="120" w="46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030000" y="4503750"/>
              <a:ext cx="850" cy="3050"/>
            </a:xfrm>
            <a:custGeom>
              <a:rect b="b" l="l" r="r" t="t"/>
              <a:pathLst>
                <a:path extrusionOk="0" h="122" w="34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043525" y="4503525"/>
              <a:ext cx="850" cy="3050"/>
            </a:xfrm>
            <a:custGeom>
              <a:rect b="b" l="l" r="r" t="t"/>
              <a:pathLst>
                <a:path extrusionOk="0" h="122" w="34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033475" y="4503650"/>
              <a:ext cx="850" cy="3025"/>
            </a:xfrm>
            <a:custGeom>
              <a:rect b="b" l="l" r="r" t="t"/>
              <a:pathLst>
                <a:path extrusionOk="0" h="121" w="34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031225" y="4503675"/>
              <a:ext cx="750" cy="3150"/>
            </a:xfrm>
            <a:custGeom>
              <a:rect b="b" l="l" r="r" t="t"/>
              <a:pathLst>
                <a:path extrusionOk="0" h="126" w="3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046725" y="4504300"/>
              <a:ext cx="850" cy="2375"/>
            </a:xfrm>
            <a:custGeom>
              <a:rect b="b" l="l" r="r" t="t"/>
              <a:pathLst>
                <a:path extrusionOk="0" h="95" w="34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032675" y="4503875"/>
              <a:ext cx="525" cy="2700"/>
            </a:xfrm>
            <a:custGeom>
              <a:rect b="b" l="l" r="r" t="t"/>
              <a:pathLst>
                <a:path extrusionOk="0" h="108" w="21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045475" y="4543150"/>
              <a:ext cx="3825" cy="3450"/>
            </a:xfrm>
            <a:custGeom>
              <a:rect b="b" l="l" r="r" t="t"/>
              <a:pathLst>
                <a:path extrusionOk="0" h="138" w="153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050100" y="4544000"/>
              <a:ext cx="1875" cy="2800"/>
            </a:xfrm>
            <a:custGeom>
              <a:rect b="b" l="l" r="r" t="t"/>
              <a:pathLst>
                <a:path extrusionOk="0" h="112" w="75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052875" y="4543850"/>
              <a:ext cx="1550" cy="2925"/>
            </a:xfrm>
            <a:custGeom>
              <a:rect b="b" l="l" r="r" t="t"/>
              <a:pathLst>
                <a:path extrusionOk="0" h="117" w="62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035525" y="4543450"/>
              <a:ext cx="1175" cy="3650"/>
            </a:xfrm>
            <a:custGeom>
              <a:rect b="b" l="l" r="r" t="t"/>
              <a:pathLst>
                <a:path extrusionOk="0" h="146" w="47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037375" y="4543575"/>
              <a:ext cx="950" cy="2825"/>
            </a:xfrm>
            <a:custGeom>
              <a:rect b="b" l="l" r="r" t="t"/>
              <a:pathLst>
                <a:path extrusionOk="0" h="113" w="38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044350" y="4543850"/>
              <a:ext cx="850" cy="2525"/>
            </a:xfrm>
            <a:custGeom>
              <a:rect b="b" l="l" r="r" t="t"/>
              <a:pathLst>
                <a:path extrusionOk="0" h="101" w="34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040975" y="4543675"/>
              <a:ext cx="650" cy="2600"/>
            </a:xfrm>
            <a:custGeom>
              <a:rect b="b" l="l" r="r" t="t"/>
              <a:pathLst>
                <a:path extrusionOk="0" h="104" w="26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>
              <a:off x="3042625" y="4543750"/>
              <a:ext cx="525" cy="2425"/>
            </a:xfrm>
            <a:custGeom>
              <a:rect b="b" l="l" r="r" t="t"/>
              <a:pathLst>
                <a:path extrusionOk="0" h="97" w="21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3039225" y="4543975"/>
              <a:ext cx="650" cy="2700"/>
            </a:xfrm>
            <a:custGeom>
              <a:rect b="b" l="l" r="r" t="t"/>
              <a:pathLst>
                <a:path extrusionOk="0" h="108" w="26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3046400" y="4530775"/>
              <a:ext cx="1275" cy="2775"/>
            </a:xfrm>
            <a:custGeom>
              <a:rect b="b" l="l" r="r" t="t"/>
              <a:pathLst>
                <a:path extrusionOk="0" h="111" w="51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3044575" y="4530875"/>
              <a:ext cx="825" cy="2450"/>
            </a:xfrm>
            <a:custGeom>
              <a:rect b="b" l="l" r="r" t="t"/>
              <a:pathLst>
                <a:path extrusionOk="0" h="98" w="33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3036975" y="4531000"/>
              <a:ext cx="625" cy="2525"/>
            </a:xfrm>
            <a:custGeom>
              <a:rect b="b" l="l" r="r" t="t"/>
              <a:pathLst>
                <a:path extrusionOk="0" h="101" w="25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3034500" y="4582750"/>
              <a:ext cx="1275" cy="2725"/>
            </a:xfrm>
            <a:custGeom>
              <a:rect b="b" l="l" r="r" t="t"/>
              <a:pathLst>
                <a:path extrusionOk="0" h="109" w="51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3038925" y="4583125"/>
              <a:ext cx="950" cy="2500"/>
            </a:xfrm>
            <a:custGeom>
              <a:rect b="b" l="l" r="r" t="t"/>
              <a:pathLst>
                <a:path extrusionOk="0" h="100" w="38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051850" y="4582800"/>
              <a:ext cx="750" cy="2350"/>
            </a:xfrm>
            <a:custGeom>
              <a:rect b="b" l="l" r="r" t="t"/>
              <a:pathLst>
                <a:path extrusionOk="0" h="94" w="3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050100" y="4583100"/>
              <a:ext cx="650" cy="2350"/>
            </a:xfrm>
            <a:custGeom>
              <a:rect b="b" l="l" r="r" t="t"/>
              <a:pathLst>
                <a:path extrusionOk="0" h="94" w="26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>
              <a:off x="3048450" y="4582850"/>
              <a:ext cx="650" cy="2350"/>
            </a:xfrm>
            <a:custGeom>
              <a:rect b="b" l="l" r="r" t="t"/>
              <a:pathLst>
                <a:path extrusionOk="0" h="94" w="26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>
              <a:off x="3049700" y="4569325"/>
              <a:ext cx="3300" cy="3525"/>
            </a:xfrm>
            <a:custGeom>
              <a:rect b="b" l="l" r="r" t="t"/>
              <a:pathLst>
                <a:path extrusionOk="0" h="141" w="132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54"/>
            <p:cNvSpPr/>
            <p:nvPr/>
          </p:nvSpPr>
          <p:spPr>
            <a:xfrm>
              <a:off x="3038725" y="4569500"/>
              <a:ext cx="2475" cy="3550"/>
            </a:xfrm>
            <a:custGeom>
              <a:rect b="b" l="l" r="r" t="t"/>
              <a:pathLst>
                <a:path extrusionOk="0" h="142" w="99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54"/>
            <p:cNvSpPr/>
            <p:nvPr/>
          </p:nvSpPr>
          <p:spPr>
            <a:xfrm>
              <a:off x="3043325" y="4569125"/>
              <a:ext cx="1675" cy="3575"/>
            </a:xfrm>
            <a:custGeom>
              <a:rect b="b" l="l" r="r" t="t"/>
              <a:pathLst>
                <a:path extrusionOk="0" h="143" w="67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54"/>
            <p:cNvSpPr/>
            <p:nvPr/>
          </p:nvSpPr>
          <p:spPr>
            <a:xfrm>
              <a:off x="3045600" y="4569475"/>
              <a:ext cx="1450" cy="3075"/>
            </a:xfrm>
            <a:custGeom>
              <a:rect b="b" l="l" r="r" t="t"/>
              <a:pathLst>
                <a:path extrusionOk="0" h="123" w="58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54"/>
            <p:cNvSpPr/>
            <p:nvPr/>
          </p:nvSpPr>
          <p:spPr>
            <a:xfrm>
              <a:off x="3047750" y="4569625"/>
              <a:ext cx="1250" cy="3300"/>
            </a:xfrm>
            <a:custGeom>
              <a:rect b="b" l="l" r="r" t="t"/>
              <a:pathLst>
                <a:path extrusionOk="0" h="132" w="5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54"/>
            <p:cNvSpPr/>
            <p:nvPr/>
          </p:nvSpPr>
          <p:spPr>
            <a:xfrm>
              <a:off x="3041475" y="4569450"/>
              <a:ext cx="1175" cy="3275"/>
            </a:xfrm>
            <a:custGeom>
              <a:rect b="b" l="l" r="r" t="t"/>
              <a:pathLst>
                <a:path extrusionOk="0" h="131" w="47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54"/>
            <p:cNvSpPr/>
            <p:nvPr/>
          </p:nvSpPr>
          <p:spPr>
            <a:xfrm>
              <a:off x="3035525" y="4569425"/>
              <a:ext cx="850" cy="3050"/>
            </a:xfrm>
            <a:custGeom>
              <a:rect b="b" l="l" r="r" t="t"/>
              <a:pathLst>
                <a:path extrusionOk="0" h="122" w="34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54"/>
            <p:cNvSpPr/>
            <p:nvPr/>
          </p:nvSpPr>
          <p:spPr>
            <a:xfrm>
              <a:off x="3034625" y="4569525"/>
              <a:ext cx="625" cy="2800"/>
            </a:xfrm>
            <a:custGeom>
              <a:rect b="b" l="l" r="r" t="t"/>
              <a:pathLst>
                <a:path extrusionOk="0" h="112" w="25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54"/>
            <p:cNvSpPr/>
            <p:nvPr/>
          </p:nvSpPr>
          <p:spPr>
            <a:xfrm>
              <a:off x="3037075" y="4569800"/>
              <a:ext cx="650" cy="1950"/>
            </a:xfrm>
            <a:custGeom>
              <a:rect b="b" l="l" r="r" t="t"/>
              <a:pathLst>
                <a:path extrusionOk="0" h="78" w="26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54"/>
            <p:cNvSpPr/>
            <p:nvPr/>
          </p:nvSpPr>
          <p:spPr>
            <a:xfrm>
              <a:off x="3022925" y="4490425"/>
              <a:ext cx="19000" cy="4750"/>
            </a:xfrm>
            <a:custGeom>
              <a:rect b="b" l="l" r="r" t="t"/>
              <a:pathLst>
                <a:path extrusionOk="0" h="190" w="76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54"/>
            <p:cNvSpPr/>
            <p:nvPr/>
          </p:nvSpPr>
          <p:spPr>
            <a:xfrm>
              <a:off x="3042200" y="4490500"/>
              <a:ext cx="10275" cy="4000"/>
            </a:xfrm>
            <a:custGeom>
              <a:rect b="b" l="l" r="r" t="t"/>
              <a:pathLst>
                <a:path extrusionOk="0" h="160" w="411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54"/>
            <p:cNvSpPr/>
            <p:nvPr/>
          </p:nvSpPr>
          <p:spPr>
            <a:xfrm>
              <a:off x="3054400" y="4491050"/>
              <a:ext cx="7825" cy="3225"/>
            </a:xfrm>
            <a:custGeom>
              <a:rect b="b" l="l" r="r" t="t"/>
              <a:pathLst>
                <a:path extrusionOk="0" h="129" w="313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54"/>
            <p:cNvSpPr/>
            <p:nvPr/>
          </p:nvSpPr>
          <p:spPr>
            <a:xfrm>
              <a:off x="3063750" y="4491600"/>
              <a:ext cx="3100" cy="2525"/>
            </a:xfrm>
            <a:custGeom>
              <a:rect b="b" l="l" r="r" t="t"/>
              <a:pathLst>
                <a:path extrusionOk="0" h="101" w="124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54"/>
            <p:cNvSpPr/>
            <p:nvPr/>
          </p:nvSpPr>
          <p:spPr>
            <a:xfrm>
              <a:off x="3062825" y="4491650"/>
              <a:ext cx="525" cy="2200"/>
            </a:xfrm>
            <a:custGeom>
              <a:rect b="b" l="l" r="r" t="t"/>
              <a:pathLst>
                <a:path extrusionOk="0" h="88" w="21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54"/>
            <p:cNvSpPr/>
            <p:nvPr/>
          </p:nvSpPr>
          <p:spPr>
            <a:xfrm>
              <a:off x="3052975" y="4491350"/>
              <a:ext cx="650" cy="1875"/>
            </a:xfrm>
            <a:custGeom>
              <a:rect b="b" l="l" r="r" t="t"/>
              <a:pathLst>
                <a:path extrusionOk="0" h="75" w="26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54"/>
            <p:cNvSpPr/>
            <p:nvPr/>
          </p:nvSpPr>
          <p:spPr>
            <a:xfrm>
              <a:off x="3018300" y="4593725"/>
              <a:ext cx="16025" cy="7125"/>
            </a:xfrm>
            <a:custGeom>
              <a:rect b="b" l="l" r="r" t="t"/>
              <a:pathLst>
                <a:path extrusionOk="0" h="285" w="641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54"/>
            <p:cNvSpPr/>
            <p:nvPr/>
          </p:nvSpPr>
          <p:spPr>
            <a:xfrm>
              <a:off x="3018200" y="4580675"/>
              <a:ext cx="16125" cy="7125"/>
            </a:xfrm>
            <a:custGeom>
              <a:rect b="b" l="l" r="r" t="t"/>
              <a:pathLst>
                <a:path extrusionOk="0" h="285" w="645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54"/>
            <p:cNvSpPr/>
            <p:nvPr/>
          </p:nvSpPr>
          <p:spPr>
            <a:xfrm>
              <a:off x="3018300" y="4606550"/>
              <a:ext cx="13475" cy="7450"/>
            </a:xfrm>
            <a:custGeom>
              <a:rect b="b" l="l" r="r" t="t"/>
              <a:pathLst>
                <a:path extrusionOk="0" h="298" w="539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54"/>
            <p:cNvSpPr/>
            <p:nvPr/>
          </p:nvSpPr>
          <p:spPr>
            <a:xfrm>
              <a:off x="3018300" y="4515700"/>
              <a:ext cx="6600" cy="6275"/>
            </a:xfrm>
            <a:custGeom>
              <a:rect b="b" l="l" r="r" t="t"/>
              <a:pathLst>
                <a:path extrusionOk="0" h="251" w="264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54"/>
            <p:cNvSpPr/>
            <p:nvPr/>
          </p:nvSpPr>
          <p:spPr>
            <a:xfrm>
              <a:off x="3018300" y="4567850"/>
              <a:ext cx="15525" cy="6725"/>
            </a:xfrm>
            <a:custGeom>
              <a:rect b="b" l="l" r="r" t="t"/>
              <a:pathLst>
                <a:path extrusionOk="0" h="269" w="621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54"/>
            <p:cNvSpPr/>
            <p:nvPr/>
          </p:nvSpPr>
          <p:spPr>
            <a:xfrm>
              <a:off x="3018300" y="4554625"/>
              <a:ext cx="18900" cy="7150"/>
            </a:xfrm>
            <a:custGeom>
              <a:rect b="b" l="l" r="r" t="t"/>
              <a:pathLst>
                <a:path extrusionOk="0" h="286" w="756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54"/>
            <p:cNvSpPr/>
            <p:nvPr/>
          </p:nvSpPr>
          <p:spPr>
            <a:xfrm>
              <a:off x="3018300" y="4541625"/>
              <a:ext cx="17050" cy="6800"/>
            </a:xfrm>
            <a:custGeom>
              <a:rect b="b" l="l" r="r" t="t"/>
              <a:pathLst>
                <a:path extrusionOk="0" h="272" w="682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54"/>
            <p:cNvSpPr/>
            <p:nvPr/>
          </p:nvSpPr>
          <p:spPr>
            <a:xfrm>
              <a:off x="3018300" y="4489825"/>
              <a:ext cx="4550" cy="6175"/>
            </a:xfrm>
            <a:custGeom>
              <a:rect b="b" l="l" r="r" t="t"/>
              <a:pathLst>
                <a:path extrusionOk="0" h="247" w="182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54"/>
            <p:cNvSpPr/>
            <p:nvPr/>
          </p:nvSpPr>
          <p:spPr>
            <a:xfrm>
              <a:off x="3018300" y="4619650"/>
              <a:ext cx="21875" cy="7750"/>
            </a:xfrm>
            <a:custGeom>
              <a:rect b="b" l="l" r="r" t="t"/>
              <a:pathLst>
                <a:path extrusionOk="0" h="310" w="875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54"/>
            <p:cNvSpPr/>
            <p:nvPr/>
          </p:nvSpPr>
          <p:spPr>
            <a:xfrm>
              <a:off x="3018200" y="4502450"/>
              <a:ext cx="11300" cy="6775"/>
            </a:xfrm>
            <a:custGeom>
              <a:rect b="b" l="l" r="r" t="t"/>
              <a:pathLst>
                <a:path extrusionOk="0" h="271" w="452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54"/>
            <p:cNvSpPr/>
            <p:nvPr/>
          </p:nvSpPr>
          <p:spPr>
            <a:xfrm>
              <a:off x="3018300" y="4529000"/>
              <a:ext cx="13875" cy="6225"/>
            </a:xfrm>
            <a:custGeom>
              <a:rect b="b" l="l" r="r" t="t"/>
              <a:pathLst>
                <a:path extrusionOk="0" h="249" w="555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5"/>
          <p:cNvSpPr txBox="1"/>
          <p:nvPr>
            <p:ph idx="1" type="subTitle"/>
          </p:nvPr>
        </p:nvSpPr>
        <p:spPr>
          <a:xfrm flipH="1">
            <a:off x="835078" y="2383804"/>
            <a:ext cx="3569100" cy="20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Expanded the Russian Empire by 200,000 miles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Appointed by the palace but had absolute power to make decisions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Longest ruling female leader of Russia (1762-1796)</a:t>
            </a:r>
            <a:endParaRPr/>
          </a:p>
        </p:txBody>
      </p:sp>
      <p:sp>
        <p:nvSpPr>
          <p:cNvPr id="879" name="Google Shape;879;p55"/>
          <p:cNvSpPr txBox="1"/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Catherine’s </a:t>
            </a:r>
            <a:r>
              <a:rPr lang="en"/>
              <a:t>Leadership Style→ Autocratic</a:t>
            </a:r>
            <a:endParaRPr/>
          </a:p>
        </p:txBody>
      </p:sp>
      <p:pic>
        <p:nvPicPr>
          <p:cNvPr id="880" name="Google Shape;88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836" y="860625"/>
            <a:ext cx="3550684" cy="325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6"/>
          <p:cNvSpPr/>
          <p:nvPr/>
        </p:nvSpPr>
        <p:spPr>
          <a:xfrm>
            <a:off x="2659950" y="520250"/>
            <a:ext cx="3783426" cy="1294626"/>
          </a:xfrm>
          <a:custGeom>
            <a:rect b="b" l="l" r="r" t="t"/>
            <a:pathLst>
              <a:path extrusionOk="0" h="3796" w="3797">
                <a:moveTo>
                  <a:pt x="1" y="0"/>
                </a:moveTo>
                <a:lnTo>
                  <a:pt x="1" y="3796"/>
                </a:lnTo>
                <a:lnTo>
                  <a:pt x="3796" y="3796"/>
                </a:lnTo>
                <a:lnTo>
                  <a:pt x="3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56"/>
          <p:cNvSpPr txBox="1"/>
          <p:nvPr>
            <p:ph type="title"/>
          </p:nvPr>
        </p:nvSpPr>
        <p:spPr>
          <a:xfrm>
            <a:off x="2594249" y="454118"/>
            <a:ext cx="3955500" cy="9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Catherine had During her Leadership &amp; Effect on T</a:t>
            </a:r>
            <a:r>
              <a:rPr lang="en"/>
              <a:t>oday</a:t>
            </a:r>
            <a:r>
              <a:rPr lang="en"/>
              <a:t>’s Methods</a:t>
            </a:r>
            <a:endParaRPr/>
          </a:p>
        </p:txBody>
      </p:sp>
      <p:sp>
        <p:nvSpPr>
          <p:cNvPr id="887" name="Google Shape;887;p56"/>
          <p:cNvSpPr/>
          <p:nvPr/>
        </p:nvSpPr>
        <p:spPr>
          <a:xfrm>
            <a:off x="2659950" y="520250"/>
            <a:ext cx="3824105" cy="1343634"/>
          </a:xfrm>
          <a:custGeom>
            <a:rect b="b" l="l" r="r" t="t"/>
            <a:pathLst>
              <a:path extrusionOk="0" h="12281" w="3428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56"/>
          <p:cNvSpPr txBox="1"/>
          <p:nvPr/>
        </p:nvSpPr>
        <p:spPr>
          <a:xfrm>
            <a:off x="684975" y="2117175"/>
            <a:ext cx="3824100" cy="227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Modernized Russia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Reformed education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The arts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Created schools that taught independently of the church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Reformed Russian law code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liberal humanitarian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political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theories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</p:txBody>
      </p:sp>
      <p:sp>
        <p:nvSpPr>
          <p:cNvPr id="889" name="Google Shape;889;p56"/>
          <p:cNvSpPr txBox="1"/>
          <p:nvPr/>
        </p:nvSpPr>
        <p:spPr>
          <a:xfrm>
            <a:off x="4847575" y="2117175"/>
            <a:ext cx="3824100" cy="227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Source of national pride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Use power to all’s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advantage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Women can lead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Modern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principles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 can be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applied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 to established orders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ivvic Light"/>
              <a:buChar char="-"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Modernization can be 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brought</a:t>
            </a: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 upon old ideas 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yrus History Lesson XL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